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2.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3.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8.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 id="2147483820" r:id="rId2"/>
    <p:sldMasterId id="2147483850" r:id="rId3"/>
  </p:sldMasterIdLst>
  <p:notesMasterIdLst>
    <p:notesMasterId r:id="rId57"/>
  </p:notesMasterIdLst>
  <p:handoutMasterIdLst>
    <p:handoutMasterId r:id="rId58"/>
  </p:handoutMasterIdLst>
  <p:sldIdLst>
    <p:sldId id="373" r:id="rId4"/>
    <p:sldId id="617" r:id="rId5"/>
    <p:sldId id="1059" r:id="rId6"/>
    <p:sldId id="1084" r:id="rId7"/>
    <p:sldId id="1083" r:id="rId8"/>
    <p:sldId id="1063" r:id="rId9"/>
    <p:sldId id="1100" r:id="rId10"/>
    <p:sldId id="1101" r:id="rId11"/>
    <p:sldId id="1093" r:id="rId12"/>
    <p:sldId id="1105" r:id="rId13"/>
    <p:sldId id="1098" r:id="rId14"/>
    <p:sldId id="1095" r:id="rId15"/>
    <p:sldId id="1094" r:id="rId16"/>
    <p:sldId id="1096" r:id="rId17"/>
    <p:sldId id="1097" r:id="rId18"/>
    <p:sldId id="1106" r:id="rId19"/>
    <p:sldId id="1092" r:id="rId20"/>
    <p:sldId id="1109" r:id="rId21"/>
    <p:sldId id="1088" r:id="rId22"/>
    <p:sldId id="1108" r:id="rId23"/>
    <p:sldId id="1107" r:id="rId24"/>
    <p:sldId id="1104" r:id="rId25"/>
    <p:sldId id="1103" r:id="rId26"/>
    <p:sldId id="1090" r:id="rId27"/>
    <p:sldId id="1089" r:id="rId28"/>
    <p:sldId id="1113" r:id="rId29"/>
    <p:sldId id="1121" r:id="rId30"/>
    <p:sldId id="1114" r:id="rId31"/>
    <p:sldId id="1117" r:id="rId32"/>
    <p:sldId id="1116" r:id="rId33"/>
    <p:sldId id="1115" r:id="rId34"/>
    <p:sldId id="1122" r:id="rId35"/>
    <p:sldId id="1085" r:id="rId36"/>
    <p:sldId id="1125" r:id="rId37"/>
    <p:sldId id="1087" r:id="rId38"/>
    <p:sldId id="1080" r:id="rId39"/>
    <p:sldId id="1120" r:id="rId40"/>
    <p:sldId id="1119" r:id="rId41"/>
    <p:sldId id="1082" r:id="rId42"/>
    <p:sldId id="1078" r:id="rId43"/>
    <p:sldId id="1086" r:id="rId44"/>
    <p:sldId id="1079" r:id="rId45"/>
    <p:sldId id="1077" r:id="rId46"/>
    <p:sldId id="1076" r:id="rId47"/>
    <p:sldId id="1075" r:id="rId48"/>
    <p:sldId id="1074" r:id="rId49"/>
    <p:sldId id="1073" r:id="rId50"/>
    <p:sldId id="1071" r:id="rId51"/>
    <p:sldId id="1070" r:id="rId52"/>
    <p:sldId id="1069" r:id="rId53"/>
    <p:sldId id="1066" r:id="rId54"/>
    <p:sldId id="1067" r:id="rId55"/>
    <p:sldId id="616" r:id="rId56"/>
  </p:sldIdLst>
  <p:sldSz cx="9144000" cy="6858000" type="screen4x3"/>
  <p:notesSz cx="9944100" cy="6805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C74"/>
    <a:srgbClr val="FF0000"/>
    <a:srgbClr val="31859C"/>
    <a:srgbClr val="4D968B"/>
    <a:srgbClr val="000000"/>
    <a:srgbClr val="E9EFEE"/>
    <a:srgbClr val="494949"/>
    <a:srgbClr val="0066FF"/>
    <a:srgbClr val="D0DDD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2" autoAdjust="0"/>
    <p:restoredTop sz="86792" autoAdjust="0"/>
  </p:normalViewPr>
  <p:slideViewPr>
    <p:cSldViewPr>
      <p:cViewPr varScale="1">
        <p:scale>
          <a:sx n="78" d="100"/>
          <a:sy n="78" d="100"/>
        </p:scale>
        <p:origin x="1656" y="96"/>
      </p:cViewPr>
      <p:guideLst>
        <p:guide orient="horz" pos="2160"/>
        <p:guide pos="2880"/>
      </p:guideLst>
    </p:cSldViewPr>
  </p:slideViewPr>
  <p:outlineViewPr>
    <p:cViewPr>
      <p:scale>
        <a:sx n="33" d="100"/>
        <a:sy n="33" d="100"/>
      </p:scale>
      <p:origin x="0" y="-1891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72" d="100"/>
          <a:sy n="72" d="100"/>
        </p:scale>
        <p:origin x="3132" y="-210"/>
      </p:cViewPr>
      <p:guideLst>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diagrams/_rels/data5.xml.rels><?xml version="1.0" encoding="UTF-8" standalone="yes"?>
<Relationships xmlns="http://schemas.openxmlformats.org/package/2006/relationships"><Relationship Id="rId1" Type="http://schemas.openxmlformats.org/officeDocument/2006/relationships/hyperlink" Target="http://www.mevzuat.net/ihracat/dahil/bkk20058391.aspx"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www.mevzuat.net/ihracat/dahil/bkk20058391.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A40E2-2483-4C91-97A1-00F3A8C8341B}"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tr-TR"/>
        </a:p>
      </dgm:t>
    </dgm:pt>
    <dgm:pt modelId="{1C6835FF-9167-49E1-954C-F2C1292D5402}">
      <dgm:prSet/>
      <dgm:spPr>
        <a:solidFill>
          <a:schemeClr val="accent1">
            <a:lumMod val="50000"/>
          </a:schemeClr>
        </a:solidFill>
      </dgm:spPr>
      <dgm:t>
        <a:bodyPr/>
        <a:lstStyle/>
        <a:p>
          <a:r>
            <a:rPr lang="tr-TR" dirty="0">
              <a:solidFill>
                <a:prstClr val="white"/>
              </a:solidFill>
              <a:latin typeface="Calibri" panose="020F0502020204030204"/>
              <a:ea typeface="+mn-ea"/>
              <a:cs typeface="+mn-cs"/>
            </a:rPr>
            <a:t>Dahilde İşleme Rejimi Nedir?</a:t>
          </a:r>
          <a:endParaRPr lang="tr-TR" dirty="0"/>
        </a:p>
      </dgm:t>
    </dgm:pt>
    <dgm:pt modelId="{6880751F-00C8-47F0-84E0-B46EF5EA4F91}" type="parTrans" cxnId="{4E64796C-7CB5-45CD-9408-68DFF6C47EA7}">
      <dgm:prSet/>
      <dgm:spPr/>
      <dgm:t>
        <a:bodyPr/>
        <a:lstStyle/>
        <a:p>
          <a:endParaRPr lang="tr-TR"/>
        </a:p>
      </dgm:t>
    </dgm:pt>
    <dgm:pt modelId="{2D4DCFFC-970B-403B-B566-297282D135CD}" type="sibTrans" cxnId="{4E64796C-7CB5-45CD-9408-68DFF6C47EA7}">
      <dgm:prSet/>
      <dgm:spPr/>
      <dgm:t>
        <a:bodyPr/>
        <a:lstStyle/>
        <a:p>
          <a:endParaRPr lang="tr-TR"/>
        </a:p>
      </dgm:t>
    </dgm:pt>
    <dgm:pt modelId="{D558FBA2-35FB-40EA-8145-036C49639E71}">
      <dgm:prSet custT="1"/>
      <dgm:spPr>
        <a:solidFill>
          <a:srgbClr val="4472C4">
            <a:lumMod val="50000"/>
          </a:srgbClr>
        </a:solidFill>
        <a:ln>
          <a:noFill/>
        </a:ln>
        <a:effectLst/>
      </dgm:spPr>
      <dgm:t>
        <a:bodyPr spcFirstLastPara="0" vert="horz" wrap="square" lIns="260448" tIns="43180" rIns="43180" bIns="43180" numCol="1" spcCol="1270" anchor="ctr" anchorCtr="0"/>
        <a:lstStyle/>
        <a:p>
          <a:pPr marL="0" lvl="0" indent="0" algn="l" defTabSz="755650">
            <a:lnSpc>
              <a:spcPct val="90000"/>
            </a:lnSpc>
            <a:spcBef>
              <a:spcPct val="0"/>
            </a:spcBef>
            <a:spcAft>
              <a:spcPct val="35000"/>
            </a:spcAft>
            <a:buNone/>
          </a:pPr>
          <a:r>
            <a:rPr lang="tr-TR" sz="1700" kern="1200" dirty="0">
              <a:solidFill>
                <a:prstClr val="white"/>
              </a:solidFill>
              <a:latin typeface="Calibri" panose="020F0502020204030204"/>
              <a:ea typeface="+mn-ea"/>
              <a:cs typeface="+mn-cs"/>
            </a:rPr>
            <a:t>      </a:t>
          </a:r>
          <a:r>
            <a:rPr lang="tr-TR" sz="2000" kern="1200" dirty="0">
              <a:solidFill>
                <a:prstClr val="white"/>
              </a:solidFill>
              <a:latin typeface="Calibri" panose="020F0502020204030204"/>
              <a:ea typeface="+mn-ea"/>
              <a:cs typeface="+mn-cs"/>
            </a:rPr>
            <a:t>Dahilde İşleme Rejimi Uygulamaları</a:t>
          </a:r>
          <a:endParaRPr lang="tr-TR" sz="1700" kern="1200" dirty="0">
            <a:solidFill>
              <a:prstClr val="white"/>
            </a:solidFill>
            <a:latin typeface="Calibri" panose="020F0502020204030204"/>
            <a:ea typeface="+mn-ea"/>
            <a:cs typeface="+mn-cs"/>
          </a:endParaRPr>
        </a:p>
      </dgm:t>
    </dgm:pt>
    <dgm:pt modelId="{15852E12-85CE-46F5-972F-F4F02E498AD4}" type="sibTrans" cxnId="{2FAE59D6-59EE-4752-93DE-110A6D9DBF76}">
      <dgm:prSet/>
      <dgm:spPr/>
      <dgm:t>
        <a:bodyPr/>
        <a:lstStyle/>
        <a:p>
          <a:endParaRPr lang="tr-TR"/>
        </a:p>
      </dgm:t>
    </dgm:pt>
    <dgm:pt modelId="{6C511812-619A-42D6-9673-0B7C87ED8E42}" type="parTrans" cxnId="{2FAE59D6-59EE-4752-93DE-110A6D9DBF76}">
      <dgm:prSet/>
      <dgm:spPr/>
      <dgm:t>
        <a:bodyPr/>
        <a:lstStyle/>
        <a:p>
          <a:endParaRPr lang="tr-TR"/>
        </a:p>
      </dgm:t>
    </dgm:pt>
    <dgm:pt modelId="{489A39D4-91A0-4495-96C9-2F4AA835EB33}">
      <dgm:prSet custT="1"/>
      <dgm:spPr>
        <a:solidFill>
          <a:srgbClr val="4472C4">
            <a:lumMod val="50000"/>
          </a:srgbClr>
        </a:solidFill>
        <a:ln>
          <a:noFill/>
        </a:ln>
        <a:effectLst/>
      </dgm:spPr>
      <dgm:t>
        <a:bodyPr spcFirstLastPara="0" vert="horz" wrap="square" lIns="260448" tIns="43180" rIns="43180" bIns="43180" numCol="1" spcCol="1270" anchor="ctr" anchorCtr="0"/>
        <a:lstStyle/>
        <a:p>
          <a:pPr marL="0" lvl="0" indent="0" algn="l" defTabSz="755650">
            <a:lnSpc>
              <a:spcPct val="90000"/>
            </a:lnSpc>
            <a:spcBef>
              <a:spcPct val="0"/>
            </a:spcBef>
            <a:spcAft>
              <a:spcPct val="35000"/>
            </a:spcAft>
            <a:buNone/>
          </a:pPr>
          <a:r>
            <a:rPr lang="tr-TR" sz="2400" kern="1200" dirty="0">
              <a:solidFill>
                <a:prstClr val="white"/>
              </a:solidFill>
              <a:latin typeface="Calibri" panose="020F0502020204030204"/>
              <a:ea typeface="+mn-ea"/>
              <a:cs typeface="+mn-cs"/>
            </a:rPr>
            <a:t>      Dahilde İşleme Rejimi 	Mevzuat Düzenlemeleri</a:t>
          </a:r>
        </a:p>
      </dgm:t>
    </dgm:pt>
    <dgm:pt modelId="{36FF7663-031C-431C-B09E-559542984520}" type="sibTrans" cxnId="{7D9C1EAC-AB21-4FC3-B37C-03580397583F}">
      <dgm:prSet/>
      <dgm:spPr/>
      <dgm:t>
        <a:bodyPr/>
        <a:lstStyle/>
        <a:p>
          <a:endParaRPr lang="tr-TR"/>
        </a:p>
      </dgm:t>
    </dgm:pt>
    <dgm:pt modelId="{1A0D2C1D-6C34-4028-A9DC-FEDF3D5CF2B6}" type="parTrans" cxnId="{7D9C1EAC-AB21-4FC3-B37C-03580397583F}">
      <dgm:prSet/>
      <dgm:spPr/>
      <dgm:t>
        <a:bodyPr/>
        <a:lstStyle/>
        <a:p>
          <a:endParaRPr lang="tr-TR"/>
        </a:p>
      </dgm:t>
    </dgm:pt>
    <dgm:pt modelId="{F902FBF4-4867-47AF-82B6-7DC5FB98F25B}" type="pres">
      <dgm:prSet presAssocID="{220A40E2-2483-4C91-97A1-00F3A8C8341B}" presName="Name0" presStyleCnt="0">
        <dgm:presLayoutVars>
          <dgm:chMax val="7"/>
          <dgm:chPref val="7"/>
          <dgm:dir/>
        </dgm:presLayoutVars>
      </dgm:prSet>
      <dgm:spPr/>
    </dgm:pt>
    <dgm:pt modelId="{FA0A3F1C-1F1C-4E39-956F-E93B8A85B49B}" type="pres">
      <dgm:prSet presAssocID="{220A40E2-2483-4C91-97A1-00F3A8C8341B}" presName="Name1" presStyleCnt="0"/>
      <dgm:spPr/>
    </dgm:pt>
    <dgm:pt modelId="{B5922681-C655-444A-BB23-65BD5DC66823}" type="pres">
      <dgm:prSet presAssocID="{220A40E2-2483-4C91-97A1-00F3A8C8341B}" presName="cycle" presStyleCnt="0"/>
      <dgm:spPr/>
    </dgm:pt>
    <dgm:pt modelId="{222AD4F3-95B9-4E1B-B6F1-E3958D7B5471}" type="pres">
      <dgm:prSet presAssocID="{220A40E2-2483-4C91-97A1-00F3A8C8341B}" presName="srcNode" presStyleLbl="node1" presStyleIdx="0" presStyleCnt="3"/>
      <dgm:spPr/>
    </dgm:pt>
    <dgm:pt modelId="{4F4685C1-A3B5-4F99-A99E-F01BAF728EBB}" type="pres">
      <dgm:prSet presAssocID="{220A40E2-2483-4C91-97A1-00F3A8C8341B}" presName="conn" presStyleLbl="parChTrans1D2" presStyleIdx="0" presStyleCnt="1"/>
      <dgm:spPr/>
    </dgm:pt>
    <dgm:pt modelId="{ACB135A1-729F-4B4F-B651-7CABEAB90478}" type="pres">
      <dgm:prSet presAssocID="{220A40E2-2483-4C91-97A1-00F3A8C8341B}" presName="extraNode" presStyleLbl="node1" presStyleIdx="0" presStyleCnt="3"/>
      <dgm:spPr/>
    </dgm:pt>
    <dgm:pt modelId="{EB7788EB-D6EA-4627-AC31-65F34C7B4642}" type="pres">
      <dgm:prSet presAssocID="{220A40E2-2483-4C91-97A1-00F3A8C8341B}" presName="dstNode" presStyleLbl="node1" presStyleIdx="0" presStyleCnt="3"/>
      <dgm:spPr/>
    </dgm:pt>
    <dgm:pt modelId="{735559AA-27DC-4657-BCCF-D21872225592}" type="pres">
      <dgm:prSet presAssocID="{1C6835FF-9167-49E1-954C-F2C1292D5402}" presName="text_1" presStyleLbl="node1" presStyleIdx="0" presStyleCnt="3">
        <dgm:presLayoutVars>
          <dgm:bulletEnabled val="1"/>
        </dgm:presLayoutVars>
      </dgm:prSet>
      <dgm:spPr/>
    </dgm:pt>
    <dgm:pt modelId="{F82A9BB1-025D-4846-B4CF-3B0D5E62A247}" type="pres">
      <dgm:prSet presAssocID="{1C6835FF-9167-49E1-954C-F2C1292D5402}" presName="accent_1" presStyleCnt="0"/>
      <dgm:spPr/>
    </dgm:pt>
    <dgm:pt modelId="{4792725F-A738-4EA2-8EBE-F8614E510273}" type="pres">
      <dgm:prSet presAssocID="{1C6835FF-9167-49E1-954C-F2C1292D5402}" presName="accentRepeatNode" presStyleLbl="solidFgAcc1" presStyleIdx="0" presStyleCnt="3"/>
      <dgm:spPr/>
    </dgm:pt>
    <dgm:pt modelId="{C15FE68A-44CC-4592-9161-7CB31E0C44AA}" type="pres">
      <dgm:prSet presAssocID="{489A39D4-91A0-4495-96C9-2F4AA835EB33}" presName="text_2" presStyleLbl="node1" presStyleIdx="1" presStyleCnt="3" custLinFactNeighborX="-2604" custLinFactNeighborY="0">
        <dgm:presLayoutVars>
          <dgm:bulletEnabled val="1"/>
        </dgm:presLayoutVars>
      </dgm:prSet>
      <dgm:spPr>
        <a:xfrm>
          <a:off x="550599" y="656608"/>
          <a:ext cx="6890207" cy="328123"/>
        </a:xfrm>
        <a:prstGeom prst="rect">
          <a:avLst/>
        </a:prstGeom>
      </dgm:spPr>
    </dgm:pt>
    <dgm:pt modelId="{3955A9BC-9BEC-44A3-97ED-39C4405CBD30}" type="pres">
      <dgm:prSet presAssocID="{489A39D4-91A0-4495-96C9-2F4AA835EB33}" presName="accent_2" presStyleCnt="0"/>
      <dgm:spPr/>
    </dgm:pt>
    <dgm:pt modelId="{89D79656-1ABC-4040-87E0-080045D3BBB7}" type="pres">
      <dgm:prSet presAssocID="{489A39D4-91A0-4495-96C9-2F4AA835EB33}" presName="accentRepeatNode" presStyleLbl="solidFgAcc1" presStyleIdx="1" presStyleCnt="3"/>
      <dgm:spPr/>
    </dgm:pt>
    <dgm:pt modelId="{7D8ABC07-BD07-4ECD-9B32-1420E373B903}" type="pres">
      <dgm:prSet presAssocID="{D558FBA2-35FB-40EA-8145-036C49639E71}" presName="text_3" presStyleLbl="node1" presStyleIdx="2" presStyleCnt="3">
        <dgm:presLayoutVars>
          <dgm:bulletEnabled val="1"/>
        </dgm:presLayoutVars>
      </dgm:prSet>
      <dgm:spPr>
        <a:xfrm>
          <a:off x="713434" y="1148722"/>
          <a:ext cx="6727373" cy="328123"/>
        </a:xfrm>
        <a:prstGeom prst="rect">
          <a:avLst/>
        </a:prstGeom>
      </dgm:spPr>
    </dgm:pt>
    <dgm:pt modelId="{97BB7364-CCCF-4594-86F4-8D4367AF0E59}" type="pres">
      <dgm:prSet presAssocID="{D558FBA2-35FB-40EA-8145-036C49639E71}" presName="accent_3" presStyleCnt="0"/>
      <dgm:spPr/>
    </dgm:pt>
    <dgm:pt modelId="{6448352B-A694-4BC6-BC3E-8059AC41F34D}" type="pres">
      <dgm:prSet presAssocID="{D558FBA2-35FB-40EA-8145-036C49639E71}" presName="accentRepeatNode" presStyleLbl="solidFgAcc1" presStyleIdx="2" presStyleCnt="3"/>
      <dgm:spPr/>
    </dgm:pt>
  </dgm:ptLst>
  <dgm:cxnLst>
    <dgm:cxn modelId="{59ED9006-AA6B-472F-8AFE-E748C00F03FC}" type="presOf" srcId="{220A40E2-2483-4C91-97A1-00F3A8C8341B}" destId="{F902FBF4-4867-47AF-82B6-7DC5FB98F25B}" srcOrd="0" destOrd="0" presId="urn:microsoft.com/office/officeart/2008/layout/VerticalCurvedList"/>
    <dgm:cxn modelId="{4E64796C-7CB5-45CD-9408-68DFF6C47EA7}" srcId="{220A40E2-2483-4C91-97A1-00F3A8C8341B}" destId="{1C6835FF-9167-49E1-954C-F2C1292D5402}" srcOrd="0" destOrd="0" parTransId="{6880751F-00C8-47F0-84E0-B46EF5EA4F91}" sibTransId="{2D4DCFFC-970B-403B-B566-297282D135CD}"/>
    <dgm:cxn modelId="{47EE1673-2715-48C6-85D0-AAEBFCB81DCA}" type="presOf" srcId="{1C6835FF-9167-49E1-954C-F2C1292D5402}" destId="{735559AA-27DC-4657-BCCF-D21872225592}" srcOrd="0" destOrd="0" presId="urn:microsoft.com/office/officeart/2008/layout/VerticalCurvedList"/>
    <dgm:cxn modelId="{BD5A918A-B990-4330-826A-057E8A7AF782}" type="presOf" srcId="{489A39D4-91A0-4495-96C9-2F4AA835EB33}" destId="{C15FE68A-44CC-4592-9161-7CB31E0C44AA}" srcOrd="0" destOrd="0" presId="urn:microsoft.com/office/officeart/2008/layout/VerticalCurvedList"/>
    <dgm:cxn modelId="{1B326799-F2D1-47E0-9B95-A905CA661189}" type="presOf" srcId="{2D4DCFFC-970B-403B-B566-297282D135CD}" destId="{4F4685C1-A3B5-4F99-A99E-F01BAF728EBB}" srcOrd="0" destOrd="0" presId="urn:microsoft.com/office/officeart/2008/layout/VerticalCurvedList"/>
    <dgm:cxn modelId="{7D9C1EAC-AB21-4FC3-B37C-03580397583F}" srcId="{220A40E2-2483-4C91-97A1-00F3A8C8341B}" destId="{489A39D4-91A0-4495-96C9-2F4AA835EB33}" srcOrd="1" destOrd="0" parTransId="{1A0D2C1D-6C34-4028-A9DC-FEDF3D5CF2B6}" sibTransId="{36FF7663-031C-431C-B09E-559542984520}"/>
    <dgm:cxn modelId="{5D0643D6-2643-4FEB-A3F4-997F9602791B}" type="presOf" srcId="{D558FBA2-35FB-40EA-8145-036C49639E71}" destId="{7D8ABC07-BD07-4ECD-9B32-1420E373B903}" srcOrd="0" destOrd="0" presId="urn:microsoft.com/office/officeart/2008/layout/VerticalCurvedList"/>
    <dgm:cxn modelId="{2FAE59D6-59EE-4752-93DE-110A6D9DBF76}" srcId="{220A40E2-2483-4C91-97A1-00F3A8C8341B}" destId="{D558FBA2-35FB-40EA-8145-036C49639E71}" srcOrd="2" destOrd="0" parTransId="{6C511812-619A-42D6-9673-0B7C87ED8E42}" sibTransId="{15852E12-85CE-46F5-972F-F4F02E498AD4}"/>
    <dgm:cxn modelId="{30CCC792-C7B0-4A2F-B542-DE3C91E2658E}" type="presParOf" srcId="{F902FBF4-4867-47AF-82B6-7DC5FB98F25B}" destId="{FA0A3F1C-1F1C-4E39-956F-E93B8A85B49B}" srcOrd="0" destOrd="0" presId="urn:microsoft.com/office/officeart/2008/layout/VerticalCurvedList"/>
    <dgm:cxn modelId="{AF646EAD-CD34-47A4-BCC4-9B5A8A01828D}" type="presParOf" srcId="{FA0A3F1C-1F1C-4E39-956F-E93B8A85B49B}" destId="{B5922681-C655-444A-BB23-65BD5DC66823}" srcOrd="0" destOrd="0" presId="urn:microsoft.com/office/officeart/2008/layout/VerticalCurvedList"/>
    <dgm:cxn modelId="{9D749F4E-6678-4AA0-861B-5173F2CC7C1F}" type="presParOf" srcId="{B5922681-C655-444A-BB23-65BD5DC66823}" destId="{222AD4F3-95B9-4E1B-B6F1-E3958D7B5471}" srcOrd="0" destOrd="0" presId="urn:microsoft.com/office/officeart/2008/layout/VerticalCurvedList"/>
    <dgm:cxn modelId="{8BDF4016-7256-459E-A54F-74B32567C5A9}" type="presParOf" srcId="{B5922681-C655-444A-BB23-65BD5DC66823}" destId="{4F4685C1-A3B5-4F99-A99E-F01BAF728EBB}" srcOrd="1" destOrd="0" presId="urn:microsoft.com/office/officeart/2008/layout/VerticalCurvedList"/>
    <dgm:cxn modelId="{FA3390E0-CC28-40B9-8DF5-D9C22BE8F21C}" type="presParOf" srcId="{B5922681-C655-444A-BB23-65BD5DC66823}" destId="{ACB135A1-729F-4B4F-B651-7CABEAB90478}" srcOrd="2" destOrd="0" presId="urn:microsoft.com/office/officeart/2008/layout/VerticalCurvedList"/>
    <dgm:cxn modelId="{27CBFE93-E824-4AA6-B3E6-8357D6DEDA99}" type="presParOf" srcId="{B5922681-C655-444A-BB23-65BD5DC66823}" destId="{EB7788EB-D6EA-4627-AC31-65F34C7B4642}" srcOrd="3" destOrd="0" presId="urn:microsoft.com/office/officeart/2008/layout/VerticalCurvedList"/>
    <dgm:cxn modelId="{BDB6A215-61FB-4DBC-AD3A-7FEB3989D956}" type="presParOf" srcId="{FA0A3F1C-1F1C-4E39-956F-E93B8A85B49B}" destId="{735559AA-27DC-4657-BCCF-D21872225592}" srcOrd="1" destOrd="0" presId="urn:microsoft.com/office/officeart/2008/layout/VerticalCurvedList"/>
    <dgm:cxn modelId="{1DD84C08-42C8-40EE-9042-C77884A69B95}" type="presParOf" srcId="{FA0A3F1C-1F1C-4E39-956F-E93B8A85B49B}" destId="{F82A9BB1-025D-4846-B4CF-3B0D5E62A247}" srcOrd="2" destOrd="0" presId="urn:microsoft.com/office/officeart/2008/layout/VerticalCurvedList"/>
    <dgm:cxn modelId="{893E4B05-01B0-492B-8176-BC9A56CA48B6}" type="presParOf" srcId="{F82A9BB1-025D-4846-B4CF-3B0D5E62A247}" destId="{4792725F-A738-4EA2-8EBE-F8614E510273}" srcOrd="0" destOrd="0" presId="urn:microsoft.com/office/officeart/2008/layout/VerticalCurvedList"/>
    <dgm:cxn modelId="{9A5B4198-F008-4E1F-9BF3-2B27A1ECAB45}" type="presParOf" srcId="{FA0A3F1C-1F1C-4E39-956F-E93B8A85B49B}" destId="{C15FE68A-44CC-4592-9161-7CB31E0C44AA}" srcOrd="3" destOrd="0" presId="urn:microsoft.com/office/officeart/2008/layout/VerticalCurvedList"/>
    <dgm:cxn modelId="{6EECDACD-3DE8-4CCA-92A5-765C2E904C03}" type="presParOf" srcId="{FA0A3F1C-1F1C-4E39-956F-E93B8A85B49B}" destId="{3955A9BC-9BEC-44A3-97ED-39C4405CBD30}" srcOrd="4" destOrd="0" presId="urn:microsoft.com/office/officeart/2008/layout/VerticalCurvedList"/>
    <dgm:cxn modelId="{93D88F65-32E8-444B-8716-002E46A73546}" type="presParOf" srcId="{3955A9BC-9BEC-44A3-97ED-39C4405CBD30}" destId="{89D79656-1ABC-4040-87E0-080045D3BBB7}" srcOrd="0" destOrd="0" presId="urn:microsoft.com/office/officeart/2008/layout/VerticalCurvedList"/>
    <dgm:cxn modelId="{C66BCDF2-29C4-45C6-921D-B901B27BBD4F}" type="presParOf" srcId="{FA0A3F1C-1F1C-4E39-956F-E93B8A85B49B}" destId="{7D8ABC07-BD07-4ECD-9B32-1420E373B903}" srcOrd="5" destOrd="0" presId="urn:microsoft.com/office/officeart/2008/layout/VerticalCurvedList"/>
    <dgm:cxn modelId="{61789D97-6DA7-4804-9935-72546DEFE9E8}" type="presParOf" srcId="{FA0A3F1C-1F1C-4E39-956F-E93B8A85B49B}" destId="{97BB7364-CCCF-4594-86F4-8D4367AF0E59}" srcOrd="6" destOrd="0" presId="urn:microsoft.com/office/officeart/2008/layout/VerticalCurvedList"/>
    <dgm:cxn modelId="{771AF991-1A01-4426-9D54-847D69C2650A}" type="presParOf" srcId="{97BB7364-CCCF-4594-86F4-8D4367AF0E59}" destId="{6448352B-A694-4BC6-BC3E-8059AC41F34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7A9F12-49D2-4A69-8686-F2E6F4E904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EB01283D-F7CF-4D89-9129-246CEEE3E4E3}">
      <dgm:prSet/>
      <dgm:spPr>
        <a:solidFill>
          <a:schemeClr val="accent1">
            <a:lumMod val="20000"/>
            <a:lumOff val="80000"/>
            <a:alpha val="90000"/>
          </a:schemeClr>
        </a:solidFill>
        <a:ln>
          <a:solidFill>
            <a:schemeClr val="accent1">
              <a:lumMod val="50000"/>
              <a:alpha val="90000"/>
            </a:schemeClr>
          </a:solidFill>
        </a:ln>
      </dgm:spPr>
      <dgm:t>
        <a:bodyPr/>
        <a:lstStyle/>
        <a:p>
          <a:r>
            <a:rPr lang="tr-TR" dirty="0"/>
            <a:t>İhraç amacıyla gümrük muafiyetli ithalata imkan sağlayan ve gümrük idaresince verilen izindir.</a:t>
          </a:r>
        </a:p>
      </dgm:t>
    </dgm:pt>
    <dgm:pt modelId="{D093D70C-5FF5-4732-BEC9-18958E038454}" type="parTrans" cxnId="{F03D27BD-07BC-4DAD-80E4-81BA4FB3F37E}">
      <dgm:prSet/>
      <dgm:spPr/>
      <dgm:t>
        <a:bodyPr/>
        <a:lstStyle/>
        <a:p>
          <a:endParaRPr lang="tr-TR"/>
        </a:p>
      </dgm:t>
    </dgm:pt>
    <dgm:pt modelId="{32BB0E87-80EA-4A9A-AE63-1E96B30BB75E}" type="sibTrans" cxnId="{F03D27BD-07BC-4DAD-80E4-81BA4FB3F37E}">
      <dgm:prSet/>
      <dgm:spPr/>
      <dgm:t>
        <a:bodyPr/>
        <a:lstStyle/>
        <a:p>
          <a:endParaRPr lang="tr-TR"/>
        </a:p>
      </dgm:t>
    </dgm:pt>
    <dgm:pt modelId="{4A4FBB85-768D-49E6-976F-72DE91041A76}">
      <dgm:prSet custT="1"/>
      <dgm:spPr>
        <a:solidFill>
          <a:schemeClr val="accent1">
            <a:lumMod val="50000"/>
          </a:schemeClr>
        </a:solidFill>
        <a:ln>
          <a:solidFill>
            <a:schemeClr val="accent1">
              <a:lumMod val="50000"/>
            </a:schemeClr>
          </a:solidFill>
        </a:ln>
      </dgm:spPr>
      <dgm:t>
        <a:bodyPr/>
        <a:lstStyle/>
        <a:p>
          <a:r>
            <a:rPr lang="tr-TR" sz="2000" dirty="0"/>
            <a:t>Dahilde İşleme İzni (Dİİ)</a:t>
          </a:r>
        </a:p>
      </dgm:t>
    </dgm:pt>
    <dgm:pt modelId="{B5B60403-D50F-4C02-87B1-0E8A01415DCE}" type="sibTrans" cxnId="{78B3D22F-2B1B-4CB0-B81A-7B304B58FFA2}">
      <dgm:prSet/>
      <dgm:spPr/>
      <dgm:t>
        <a:bodyPr/>
        <a:lstStyle/>
        <a:p>
          <a:endParaRPr lang="tr-TR"/>
        </a:p>
      </dgm:t>
    </dgm:pt>
    <dgm:pt modelId="{474B41B3-F112-4B9F-A800-E56CC3E7F572}" type="parTrans" cxnId="{78B3D22F-2B1B-4CB0-B81A-7B304B58FFA2}">
      <dgm:prSet/>
      <dgm:spPr/>
      <dgm:t>
        <a:bodyPr/>
        <a:lstStyle/>
        <a:p>
          <a:endParaRPr lang="tr-TR"/>
        </a:p>
      </dgm:t>
    </dgm:pt>
    <dgm:pt modelId="{2E58581E-87AD-4BBF-93A5-145C27CBEB2C}" type="pres">
      <dgm:prSet presAssocID="{977A9F12-49D2-4A69-8686-F2E6F4E9045C}" presName="Name0" presStyleCnt="0">
        <dgm:presLayoutVars>
          <dgm:dir/>
          <dgm:animLvl val="lvl"/>
          <dgm:resizeHandles val="exact"/>
        </dgm:presLayoutVars>
      </dgm:prSet>
      <dgm:spPr/>
    </dgm:pt>
    <dgm:pt modelId="{F226669A-9CAC-4586-9BB2-524FC51E18A7}" type="pres">
      <dgm:prSet presAssocID="{4A4FBB85-768D-49E6-976F-72DE91041A76}" presName="linNode" presStyleCnt="0"/>
      <dgm:spPr/>
    </dgm:pt>
    <dgm:pt modelId="{A2B18EFD-3018-43F5-B67A-DF28FEA57448}" type="pres">
      <dgm:prSet presAssocID="{4A4FBB85-768D-49E6-976F-72DE91041A76}" presName="parentText" presStyleLbl="node1" presStyleIdx="0" presStyleCnt="1" custLinFactNeighborX="-8585" custLinFactNeighborY="-4704">
        <dgm:presLayoutVars>
          <dgm:chMax val="1"/>
          <dgm:bulletEnabled val="1"/>
        </dgm:presLayoutVars>
      </dgm:prSet>
      <dgm:spPr/>
    </dgm:pt>
    <dgm:pt modelId="{9E9C05CE-5E30-4FF5-BC93-94B572C738BF}" type="pres">
      <dgm:prSet presAssocID="{4A4FBB85-768D-49E6-976F-72DE91041A76}" presName="descendantText" presStyleLbl="alignAccFollowNode1" presStyleIdx="0" presStyleCnt="1">
        <dgm:presLayoutVars>
          <dgm:bulletEnabled val="1"/>
        </dgm:presLayoutVars>
      </dgm:prSet>
      <dgm:spPr/>
    </dgm:pt>
  </dgm:ptLst>
  <dgm:cxnLst>
    <dgm:cxn modelId="{78B3D22F-2B1B-4CB0-B81A-7B304B58FFA2}" srcId="{977A9F12-49D2-4A69-8686-F2E6F4E9045C}" destId="{4A4FBB85-768D-49E6-976F-72DE91041A76}" srcOrd="0" destOrd="0" parTransId="{474B41B3-F112-4B9F-A800-E56CC3E7F572}" sibTransId="{B5B60403-D50F-4C02-87B1-0E8A01415DCE}"/>
    <dgm:cxn modelId="{B1D89967-3FE0-4F38-9D0E-D51D7C8258D7}" type="presOf" srcId="{977A9F12-49D2-4A69-8686-F2E6F4E9045C}" destId="{2E58581E-87AD-4BBF-93A5-145C27CBEB2C}" srcOrd="0" destOrd="0" presId="urn:microsoft.com/office/officeart/2005/8/layout/vList5"/>
    <dgm:cxn modelId="{B47CB249-C125-4C2F-851C-652AFBCA6542}" type="presOf" srcId="{EB01283D-F7CF-4D89-9129-246CEEE3E4E3}" destId="{9E9C05CE-5E30-4FF5-BC93-94B572C738BF}" srcOrd="0" destOrd="0" presId="urn:microsoft.com/office/officeart/2005/8/layout/vList5"/>
    <dgm:cxn modelId="{6C844A55-8C5C-46D3-86CB-5A63BFE84BC6}" type="presOf" srcId="{4A4FBB85-768D-49E6-976F-72DE91041A76}" destId="{A2B18EFD-3018-43F5-B67A-DF28FEA57448}" srcOrd="0" destOrd="0" presId="urn:microsoft.com/office/officeart/2005/8/layout/vList5"/>
    <dgm:cxn modelId="{F03D27BD-07BC-4DAD-80E4-81BA4FB3F37E}" srcId="{4A4FBB85-768D-49E6-976F-72DE91041A76}" destId="{EB01283D-F7CF-4D89-9129-246CEEE3E4E3}" srcOrd="0" destOrd="0" parTransId="{D093D70C-5FF5-4732-BEC9-18958E038454}" sibTransId="{32BB0E87-80EA-4A9A-AE63-1E96B30BB75E}"/>
    <dgm:cxn modelId="{4D4A9626-0207-45EA-88F1-9D04C64EF1E3}" type="presParOf" srcId="{2E58581E-87AD-4BBF-93A5-145C27CBEB2C}" destId="{F226669A-9CAC-4586-9BB2-524FC51E18A7}" srcOrd="0" destOrd="0" presId="urn:microsoft.com/office/officeart/2005/8/layout/vList5"/>
    <dgm:cxn modelId="{CF5A1EE9-1692-4390-9230-100B12F7F05F}" type="presParOf" srcId="{F226669A-9CAC-4586-9BB2-524FC51E18A7}" destId="{A2B18EFD-3018-43F5-B67A-DF28FEA57448}" srcOrd="0" destOrd="0" presId="urn:microsoft.com/office/officeart/2005/8/layout/vList5"/>
    <dgm:cxn modelId="{2DB9D010-3A34-4599-AC7C-690E64B89CBE}" type="presParOf" srcId="{F226669A-9CAC-4586-9BB2-524FC51E18A7}" destId="{9E9C05CE-5E30-4FF5-BC93-94B572C738BF}"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AE2226-43C9-4B43-B29D-9825F89FCA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291C77D9-2A14-400F-95F3-670C05312B6F}">
      <dgm:prSet/>
      <dgm:spPr>
        <a:solidFill>
          <a:schemeClr val="bg1">
            <a:alpha val="90000"/>
          </a:schemeClr>
        </a:solidFill>
        <a:ln>
          <a:solidFill>
            <a:schemeClr val="accent1">
              <a:lumMod val="50000"/>
              <a:alpha val="90000"/>
            </a:schemeClr>
          </a:solidFill>
        </a:ln>
      </dgm:spPr>
      <dgm:t>
        <a:bodyPr/>
        <a:lstStyle/>
        <a:p>
          <a:pPr algn="just"/>
          <a:r>
            <a:rPr lang="tr-TR" dirty="0"/>
            <a:t>İhraç amacıyla gümrük muafiyetli ithalata ve/veya yurt içi alımlara imkan sağlayan Bakanlığımızca (İhracat Genel Müdürlüğü) düzenlenen belgedir.</a:t>
          </a:r>
        </a:p>
      </dgm:t>
    </dgm:pt>
    <dgm:pt modelId="{E7E9948F-65A7-4E07-8FE5-13F28863FDC4}" type="parTrans" cxnId="{9BBF391A-41A5-4F84-8D4C-B0C7049C2FB8}">
      <dgm:prSet/>
      <dgm:spPr/>
      <dgm:t>
        <a:bodyPr/>
        <a:lstStyle/>
        <a:p>
          <a:endParaRPr lang="tr-TR"/>
        </a:p>
      </dgm:t>
    </dgm:pt>
    <dgm:pt modelId="{6D0C055E-9A21-4754-80FA-FFF5B6523242}" type="sibTrans" cxnId="{9BBF391A-41A5-4F84-8D4C-B0C7049C2FB8}">
      <dgm:prSet/>
      <dgm:spPr/>
      <dgm:t>
        <a:bodyPr/>
        <a:lstStyle/>
        <a:p>
          <a:endParaRPr lang="tr-TR"/>
        </a:p>
      </dgm:t>
    </dgm:pt>
    <dgm:pt modelId="{59EC52B8-D82D-4F25-97F2-9643A03ADA78}">
      <dgm:prSet custT="1"/>
      <dgm:spPr>
        <a:solidFill>
          <a:schemeClr val="accent1">
            <a:lumMod val="50000"/>
          </a:schemeClr>
        </a:solidFill>
      </dgm:spPr>
      <dgm:t>
        <a:bodyPr/>
        <a:lstStyle/>
        <a:p>
          <a:pPr algn="l"/>
          <a:r>
            <a:rPr lang="tr-TR" sz="2800" b="1" dirty="0"/>
            <a:t>DAHİLDE İŞLEME İZİN BELGESİ</a:t>
          </a:r>
        </a:p>
      </dgm:t>
    </dgm:pt>
    <dgm:pt modelId="{C8B3032C-FCB9-4D84-9A9E-F1ED5546116A}" type="parTrans" cxnId="{F433E24A-391C-4E6B-963D-3E2843CC0EC4}">
      <dgm:prSet/>
      <dgm:spPr/>
      <dgm:t>
        <a:bodyPr/>
        <a:lstStyle/>
        <a:p>
          <a:endParaRPr lang="tr-TR"/>
        </a:p>
      </dgm:t>
    </dgm:pt>
    <dgm:pt modelId="{6A78C9A3-7AB1-4716-9A5C-DB648B376CC4}" type="sibTrans" cxnId="{F433E24A-391C-4E6B-963D-3E2843CC0EC4}">
      <dgm:prSet/>
      <dgm:spPr/>
      <dgm:t>
        <a:bodyPr/>
        <a:lstStyle/>
        <a:p>
          <a:endParaRPr lang="tr-TR"/>
        </a:p>
      </dgm:t>
    </dgm:pt>
    <dgm:pt modelId="{644DEB61-D00C-48E7-A0C9-07B350C2F2B1}" type="pres">
      <dgm:prSet presAssocID="{84AE2226-43C9-4B43-B29D-9825F89FCA5F}" presName="Name0" presStyleCnt="0">
        <dgm:presLayoutVars>
          <dgm:dir/>
          <dgm:animLvl val="lvl"/>
          <dgm:resizeHandles val="exact"/>
        </dgm:presLayoutVars>
      </dgm:prSet>
      <dgm:spPr/>
    </dgm:pt>
    <dgm:pt modelId="{28B0C32A-0970-4B84-B0B9-57C2CADA53DC}" type="pres">
      <dgm:prSet presAssocID="{59EC52B8-D82D-4F25-97F2-9643A03ADA78}" presName="linNode" presStyleCnt="0"/>
      <dgm:spPr/>
    </dgm:pt>
    <dgm:pt modelId="{0F79F9E8-F3FF-4401-BC07-A33CEC3E2626}" type="pres">
      <dgm:prSet presAssocID="{59EC52B8-D82D-4F25-97F2-9643A03ADA78}" presName="parentText" presStyleLbl="node1" presStyleIdx="0" presStyleCnt="1" custLinFactNeighborX="351" custLinFactNeighborY="529">
        <dgm:presLayoutVars>
          <dgm:chMax val="1"/>
          <dgm:bulletEnabled val="1"/>
        </dgm:presLayoutVars>
      </dgm:prSet>
      <dgm:spPr/>
    </dgm:pt>
    <dgm:pt modelId="{EE079355-24B0-4CCE-8121-859E73171F24}" type="pres">
      <dgm:prSet presAssocID="{59EC52B8-D82D-4F25-97F2-9643A03ADA78}" presName="descendantText" presStyleLbl="alignAccFollowNode1" presStyleIdx="0" presStyleCnt="1">
        <dgm:presLayoutVars>
          <dgm:bulletEnabled val="1"/>
        </dgm:presLayoutVars>
      </dgm:prSet>
      <dgm:spPr/>
    </dgm:pt>
  </dgm:ptLst>
  <dgm:cxnLst>
    <dgm:cxn modelId="{57A35415-7617-4758-8090-D8CEE0702D47}" type="presOf" srcId="{291C77D9-2A14-400F-95F3-670C05312B6F}" destId="{EE079355-24B0-4CCE-8121-859E73171F24}" srcOrd="0" destOrd="0" presId="urn:microsoft.com/office/officeart/2005/8/layout/vList5"/>
    <dgm:cxn modelId="{9BBF391A-41A5-4F84-8D4C-B0C7049C2FB8}" srcId="{59EC52B8-D82D-4F25-97F2-9643A03ADA78}" destId="{291C77D9-2A14-400F-95F3-670C05312B6F}" srcOrd="0" destOrd="0" parTransId="{E7E9948F-65A7-4E07-8FE5-13F28863FDC4}" sibTransId="{6D0C055E-9A21-4754-80FA-FFF5B6523242}"/>
    <dgm:cxn modelId="{F433E24A-391C-4E6B-963D-3E2843CC0EC4}" srcId="{84AE2226-43C9-4B43-B29D-9825F89FCA5F}" destId="{59EC52B8-D82D-4F25-97F2-9643A03ADA78}" srcOrd="0" destOrd="0" parTransId="{C8B3032C-FCB9-4D84-9A9E-F1ED5546116A}" sibTransId="{6A78C9A3-7AB1-4716-9A5C-DB648B376CC4}"/>
    <dgm:cxn modelId="{56D4C76F-CD3A-4325-B802-CE911FADEB91}" type="presOf" srcId="{59EC52B8-D82D-4F25-97F2-9643A03ADA78}" destId="{0F79F9E8-F3FF-4401-BC07-A33CEC3E2626}" srcOrd="0" destOrd="0" presId="urn:microsoft.com/office/officeart/2005/8/layout/vList5"/>
    <dgm:cxn modelId="{E5BFADCB-D047-4334-9EC4-33A9403541AB}" type="presOf" srcId="{84AE2226-43C9-4B43-B29D-9825F89FCA5F}" destId="{644DEB61-D00C-48E7-A0C9-07B350C2F2B1}" srcOrd="0" destOrd="0" presId="urn:microsoft.com/office/officeart/2005/8/layout/vList5"/>
    <dgm:cxn modelId="{64FD5F77-033D-449E-8284-3B3872320DDE}" type="presParOf" srcId="{644DEB61-D00C-48E7-A0C9-07B350C2F2B1}" destId="{28B0C32A-0970-4B84-B0B9-57C2CADA53DC}" srcOrd="0" destOrd="0" presId="urn:microsoft.com/office/officeart/2005/8/layout/vList5"/>
    <dgm:cxn modelId="{288E9E7A-CCDD-473F-9064-E3E3D682CF3E}" type="presParOf" srcId="{28B0C32A-0970-4B84-B0B9-57C2CADA53DC}" destId="{0F79F9E8-F3FF-4401-BC07-A33CEC3E2626}" srcOrd="0" destOrd="0" presId="urn:microsoft.com/office/officeart/2005/8/layout/vList5"/>
    <dgm:cxn modelId="{7DFA26F0-CDF6-4928-A9EB-6118D2E06264}" type="presParOf" srcId="{28B0C32A-0970-4B84-B0B9-57C2CADA53DC}" destId="{EE079355-24B0-4CCE-8121-859E73171F2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E0638B-2408-4B5D-A55E-68935FD100D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tr-TR"/>
        </a:p>
      </dgm:t>
    </dgm:pt>
    <dgm:pt modelId="{16325F42-6BAF-4F77-9B7D-032F810CE7DD}">
      <dgm:prSet/>
      <dgm:spPr>
        <a:solidFill>
          <a:schemeClr val="accent1">
            <a:lumMod val="50000"/>
          </a:schemeClr>
        </a:solidFill>
      </dgm:spPr>
      <dgm:t>
        <a:bodyPr/>
        <a:lstStyle/>
        <a:p>
          <a:r>
            <a:rPr lang="tr-TR" dirty="0"/>
            <a:t>Belgenin tarih ve sayısı</a:t>
          </a:r>
        </a:p>
      </dgm:t>
    </dgm:pt>
    <dgm:pt modelId="{92E530CD-B429-40EA-8CD3-989ECF58E91D}" type="parTrans" cxnId="{0388FC04-315A-4E16-BEB8-E4A022DC85F0}">
      <dgm:prSet/>
      <dgm:spPr/>
      <dgm:t>
        <a:bodyPr/>
        <a:lstStyle/>
        <a:p>
          <a:endParaRPr lang="tr-TR"/>
        </a:p>
      </dgm:t>
    </dgm:pt>
    <dgm:pt modelId="{142E4A7C-D4FA-4588-BAF9-B7C3F0BA10FB}" type="sibTrans" cxnId="{0388FC04-315A-4E16-BEB8-E4A022DC85F0}">
      <dgm:prSet/>
      <dgm:spPr/>
      <dgm:t>
        <a:bodyPr/>
        <a:lstStyle/>
        <a:p>
          <a:endParaRPr lang="tr-TR"/>
        </a:p>
      </dgm:t>
    </dgm:pt>
    <dgm:pt modelId="{E4F3D72B-E677-4F68-85E5-291367886D7D}">
      <dgm:prSet/>
      <dgm:spPr>
        <a:solidFill>
          <a:schemeClr val="accent1">
            <a:lumMod val="50000"/>
          </a:schemeClr>
        </a:solidFill>
      </dgm:spPr>
      <dgm:t>
        <a:bodyPr/>
        <a:lstStyle/>
        <a:p>
          <a:r>
            <a:rPr lang="tr-TR" dirty="0"/>
            <a:t>Firma </a:t>
          </a:r>
          <a:r>
            <a:rPr lang="tr-TR" dirty="0" err="1"/>
            <a:t>ünvanı</a:t>
          </a:r>
          <a:r>
            <a:rPr lang="tr-TR" dirty="0"/>
            <a:t>, adresi, vergi numarası</a:t>
          </a:r>
        </a:p>
      </dgm:t>
    </dgm:pt>
    <dgm:pt modelId="{E8C428A8-B247-4F2A-A7C9-C803541FC4F5}" type="parTrans" cxnId="{495B8A70-B94E-4A9B-9326-5D2E766B453E}">
      <dgm:prSet/>
      <dgm:spPr/>
      <dgm:t>
        <a:bodyPr/>
        <a:lstStyle/>
        <a:p>
          <a:endParaRPr lang="tr-TR"/>
        </a:p>
      </dgm:t>
    </dgm:pt>
    <dgm:pt modelId="{8CE6F14B-9100-4634-9711-C31F996A8F52}" type="sibTrans" cxnId="{495B8A70-B94E-4A9B-9326-5D2E766B453E}">
      <dgm:prSet/>
      <dgm:spPr/>
      <dgm:t>
        <a:bodyPr/>
        <a:lstStyle/>
        <a:p>
          <a:endParaRPr lang="tr-TR"/>
        </a:p>
      </dgm:t>
    </dgm:pt>
    <dgm:pt modelId="{2BF0C6D0-6EBF-4D81-BC4B-8F6A1665BDD1}">
      <dgm:prSet/>
      <dgm:spPr>
        <a:solidFill>
          <a:schemeClr val="accent1">
            <a:lumMod val="50000"/>
          </a:schemeClr>
        </a:solidFill>
      </dgm:spPr>
      <dgm:t>
        <a:bodyPr/>
        <a:lstStyle/>
        <a:p>
          <a:r>
            <a:rPr lang="tr-TR" dirty="0"/>
            <a:t>Belgenin süresi</a:t>
          </a:r>
        </a:p>
      </dgm:t>
    </dgm:pt>
    <dgm:pt modelId="{B4E73A57-0A70-4120-BC4D-FCE3A1CADF33}" type="parTrans" cxnId="{1A2E5160-E140-4F3A-9583-E4326BDA5E2D}">
      <dgm:prSet/>
      <dgm:spPr/>
      <dgm:t>
        <a:bodyPr/>
        <a:lstStyle/>
        <a:p>
          <a:endParaRPr lang="tr-TR"/>
        </a:p>
      </dgm:t>
    </dgm:pt>
    <dgm:pt modelId="{07821047-044E-42FE-9453-519EEA236285}" type="sibTrans" cxnId="{1A2E5160-E140-4F3A-9583-E4326BDA5E2D}">
      <dgm:prSet/>
      <dgm:spPr/>
      <dgm:t>
        <a:bodyPr/>
        <a:lstStyle/>
        <a:p>
          <a:endParaRPr lang="tr-TR"/>
        </a:p>
      </dgm:t>
    </dgm:pt>
    <dgm:pt modelId="{7E3C64A6-7D6C-4177-9C43-EBD9D7F37071}">
      <dgm:prSet/>
      <dgm:spPr>
        <a:solidFill>
          <a:schemeClr val="accent1">
            <a:lumMod val="50000"/>
          </a:schemeClr>
        </a:solidFill>
      </dgm:spPr>
      <dgm:t>
        <a:bodyPr/>
        <a:lstStyle/>
        <a:p>
          <a:r>
            <a:rPr lang="tr-TR"/>
            <a:t>İthal eşyasının miktar ve değeri</a:t>
          </a:r>
        </a:p>
      </dgm:t>
    </dgm:pt>
    <dgm:pt modelId="{FA5B9938-641A-49F3-921A-8640E31A1517}" type="parTrans" cxnId="{607311CA-FE10-4DE8-A5DC-9A46709F29B1}">
      <dgm:prSet/>
      <dgm:spPr/>
      <dgm:t>
        <a:bodyPr/>
        <a:lstStyle/>
        <a:p>
          <a:endParaRPr lang="tr-TR"/>
        </a:p>
      </dgm:t>
    </dgm:pt>
    <dgm:pt modelId="{CB88900C-0964-4417-960B-2FCEBBC84012}" type="sibTrans" cxnId="{607311CA-FE10-4DE8-A5DC-9A46709F29B1}">
      <dgm:prSet/>
      <dgm:spPr/>
      <dgm:t>
        <a:bodyPr/>
        <a:lstStyle/>
        <a:p>
          <a:endParaRPr lang="tr-TR"/>
        </a:p>
      </dgm:t>
    </dgm:pt>
    <dgm:pt modelId="{0CB07A38-D86F-4985-A2C2-E63BEE604D53}">
      <dgm:prSet/>
      <dgm:spPr>
        <a:solidFill>
          <a:schemeClr val="accent1">
            <a:lumMod val="50000"/>
          </a:schemeClr>
        </a:solidFill>
      </dgm:spPr>
      <dgm:t>
        <a:bodyPr/>
        <a:lstStyle/>
        <a:p>
          <a:r>
            <a:rPr lang="tr-TR"/>
            <a:t>İhraç eşyasının miktar ve değeri</a:t>
          </a:r>
        </a:p>
      </dgm:t>
    </dgm:pt>
    <dgm:pt modelId="{7E45F23F-F3FC-4D66-8B4B-F87258CA9DBB}" type="parTrans" cxnId="{936B71AC-BD37-45AC-888A-4D5BE0F632B3}">
      <dgm:prSet/>
      <dgm:spPr/>
      <dgm:t>
        <a:bodyPr/>
        <a:lstStyle/>
        <a:p>
          <a:endParaRPr lang="tr-TR"/>
        </a:p>
      </dgm:t>
    </dgm:pt>
    <dgm:pt modelId="{2321563A-349E-46EC-A6FA-0E233A3ED49C}" type="sibTrans" cxnId="{936B71AC-BD37-45AC-888A-4D5BE0F632B3}">
      <dgm:prSet/>
      <dgm:spPr/>
      <dgm:t>
        <a:bodyPr/>
        <a:lstStyle/>
        <a:p>
          <a:endParaRPr lang="tr-TR"/>
        </a:p>
      </dgm:t>
    </dgm:pt>
    <dgm:pt modelId="{02B4741F-FA5C-493C-A28E-410412C2AF86}">
      <dgm:prSet/>
      <dgm:spPr>
        <a:solidFill>
          <a:schemeClr val="accent1">
            <a:lumMod val="50000"/>
          </a:schemeClr>
        </a:solidFill>
      </dgm:spPr>
      <dgm:t>
        <a:bodyPr/>
        <a:lstStyle/>
        <a:p>
          <a:r>
            <a:rPr lang="tr-TR"/>
            <a:t>Özel şartlar</a:t>
          </a:r>
        </a:p>
      </dgm:t>
    </dgm:pt>
    <dgm:pt modelId="{B1D535D3-FF5F-4853-A920-3123173E4F8F}" type="parTrans" cxnId="{155DE8E1-A3F2-4BA7-BB04-25301D67ED99}">
      <dgm:prSet/>
      <dgm:spPr/>
      <dgm:t>
        <a:bodyPr/>
        <a:lstStyle/>
        <a:p>
          <a:endParaRPr lang="tr-TR"/>
        </a:p>
      </dgm:t>
    </dgm:pt>
    <dgm:pt modelId="{27ACF079-EDF4-4289-B5C8-D7FF951FFB47}" type="sibTrans" cxnId="{155DE8E1-A3F2-4BA7-BB04-25301D67ED99}">
      <dgm:prSet/>
      <dgm:spPr/>
      <dgm:t>
        <a:bodyPr/>
        <a:lstStyle/>
        <a:p>
          <a:endParaRPr lang="tr-TR"/>
        </a:p>
      </dgm:t>
    </dgm:pt>
    <dgm:pt modelId="{DC355DB3-8DAB-48D1-BED9-0DC1740CE25B}">
      <dgm:prSet/>
      <dgm:spPr>
        <a:solidFill>
          <a:schemeClr val="accent1">
            <a:lumMod val="50000"/>
          </a:schemeClr>
        </a:solidFill>
      </dgm:spPr>
      <dgm:t>
        <a:bodyPr/>
        <a:lstStyle/>
        <a:p>
          <a:r>
            <a:rPr lang="tr-TR"/>
            <a:t>Döviz kullanım oranı</a:t>
          </a:r>
        </a:p>
      </dgm:t>
    </dgm:pt>
    <dgm:pt modelId="{B9B47BA4-6790-4BFC-8306-A33B4824246A}" type="parTrans" cxnId="{F5ABCBF6-F277-48D1-BA4C-679FFB18F05E}">
      <dgm:prSet/>
      <dgm:spPr/>
      <dgm:t>
        <a:bodyPr/>
        <a:lstStyle/>
        <a:p>
          <a:endParaRPr lang="tr-TR"/>
        </a:p>
      </dgm:t>
    </dgm:pt>
    <dgm:pt modelId="{1616A511-B622-4910-8889-A317AAF1472C}" type="sibTrans" cxnId="{F5ABCBF6-F277-48D1-BA4C-679FFB18F05E}">
      <dgm:prSet/>
      <dgm:spPr/>
      <dgm:t>
        <a:bodyPr/>
        <a:lstStyle/>
        <a:p>
          <a:endParaRPr lang="tr-TR"/>
        </a:p>
      </dgm:t>
    </dgm:pt>
    <dgm:pt modelId="{8C99C6FC-7AD2-4AB4-8CEC-911F74789B30}" type="pres">
      <dgm:prSet presAssocID="{80E0638B-2408-4B5D-A55E-68935FD100D6}" presName="cycle" presStyleCnt="0">
        <dgm:presLayoutVars>
          <dgm:dir/>
          <dgm:resizeHandles val="exact"/>
        </dgm:presLayoutVars>
      </dgm:prSet>
      <dgm:spPr/>
    </dgm:pt>
    <dgm:pt modelId="{5DD9FFB3-528F-4ECB-85F4-18555A587090}" type="pres">
      <dgm:prSet presAssocID="{16325F42-6BAF-4F77-9B7D-032F810CE7DD}" presName="node" presStyleLbl="node1" presStyleIdx="0" presStyleCnt="7">
        <dgm:presLayoutVars>
          <dgm:bulletEnabled val="1"/>
        </dgm:presLayoutVars>
      </dgm:prSet>
      <dgm:spPr/>
    </dgm:pt>
    <dgm:pt modelId="{3E241B69-3D68-433A-AF59-79BBA268C0B2}" type="pres">
      <dgm:prSet presAssocID="{142E4A7C-D4FA-4588-BAF9-B7C3F0BA10FB}" presName="sibTrans" presStyleLbl="sibTrans2D1" presStyleIdx="0" presStyleCnt="7"/>
      <dgm:spPr/>
    </dgm:pt>
    <dgm:pt modelId="{2FA8EFE2-84AA-4A2F-B1F4-A1310A59084D}" type="pres">
      <dgm:prSet presAssocID="{142E4A7C-D4FA-4588-BAF9-B7C3F0BA10FB}" presName="connectorText" presStyleLbl="sibTrans2D1" presStyleIdx="0" presStyleCnt="7"/>
      <dgm:spPr/>
    </dgm:pt>
    <dgm:pt modelId="{D8212298-ADC0-481E-BE3E-82B4A7CA7001}" type="pres">
      <dgm:prSet presAssocID="{E4F3D72B-E677-4F68-85E5-291367886D7D}" presName="node" presStyleLbl="node1" presStyleIdx="1" presStyleCnt="7">
        <dgm:presLayoutVars>
          <dgm:bulletEnabled val="1"/>
        </dgm:presLayoutVars>
      </dgm:prSet>
      <dgm:spPr/>
    </dgm:pt>
    <dgm:pt modelId="{29CD81AA-A633-4A42-82D4-74D73FA9C272}" type="pres">
      <dgm:prSet presAssocID="{8CE6F14B-9100-4634-9711-C31F996A8F52}" presName="sibTrans" presStyleLbl="sibTrans2D1" presStyleIdx="1" presStyleCnt="7"/>
      <dgm:spPr/>
    </dgm:pt>
    <dgm:pt modelId="{1C41F2FA-DCD9-408E-A9F8-5916894B8C5E}" type="pres">
      <dgm:prSet presAssocID="{8CE6F14B-9100-4634-9711-C31F996A8F52}" presName="connectorText" presStyleLbl="sibTrans2D1" presStyleIdx="1" presStyleCnt="7"/>
      <dgm:spPr/>
    </dgm:pt>
    <dgm:pt modelId="{FF471F1C-B438-4C84-9C63-F74843133698}" type="pres">
      <dgm:prSet presAssocID="{2BF0C6D0-6EBF-4D81-BC4B-8F6A1665BDD1}" presName="node" presStyleLbl="node1" presStyleIdx="2" presStyleCnt="7">
        <dgm:presLayoutVars>
          <dgm:bulletEnabled val="1"/>
        </dgm:presLayoutVars>
      </dgm:prSet>
      <dgm:spPr/>
    </dgm:pt>
    <dgm:pt modelId="{BAACD056-D1A6-4F5E-82B1-64B3EB65F013}" type="pres">
      <dgm:prSet presAssocID="{07821047-044E-42FE-9453-519EEA236285}" presName="sibTrans" presStyleLbl="sibTrans2D1" presStyleIdx="2" presStyleCnt="7"/>
      <dgm:spPr/>
    </dgm:pt>
    <dgm:pt modelId="{E6809A4A-9AB8-4E3C-9A81-13C03E9957AB}" type="pres">
      <dgm:prSet presAssocID="{07821047-044E-42FE-9453-519EEA236285}" presName="connectorText" presStyleLbl="sibTrans2D1" presStyleIdx="2" presStyleCnt="7"/>
      <dgm:spPr/>
    </dgm:pt>
    <dgm:pt modelId="{3D9421D7-0C41-40A1-94D4-D4F2599D0E67}" type="pres">
      <dgm:prSet presAssocID="{7E3C64A6-7D6C-4177-9C43-EBD9D7F37071}" presName="node" presStyleLbl="node1" presStyleIdx="3" presStyleCnt="7">
        <dgm:presLayoutVars>
          <dgm:bulletEnabled val="1"/>
        </dgm:presLayoutVars>
      </dgm:prSet>
      <dgm:spPr/>
    </dgm:pt>
    <dgm:pt modelId="{43AAC414-480A-45E3-885F-5EB7EE19480C}" type="pres">
      <dgm:prSet presAssocID="{CB88900C-0964-4417-960B-2FCEBBC84012}" presName="sibTrans" presStyleLbl="sibTrans2D1" presStyleIdx="3" presStyleCnt="7"/>
      <dgm:spPr/>
    </dgm:pt>
    <dgm:pt modelId="{28A20B2E-505A-4D91-87B9-15057CA417E7}" type="pres">
      <dgm:prSet presAssocID="{CB88900C-0964-4417-960B-2FCEBBC84012}" presName="connectorText" presStyleLbl="sibTrans2D1" presStyleIdx="3" presStyleCnt="7"/>
      <dgm:spPr/>
    </dgm:pt>
    <dgm:pt modelId="{224E953D-6CD2-4218-8C36-FCF2E0FC6E13}" type="pres">
      <dgm:prSet presAssocID="{0CB07A38-D86F-4985-A2C2-E63BEE604D53}" presName="node" presStyleLbl="node1" presStyleIdx="4" presStyleCnt="7">
        <dgm:presLayoutVars>
          <dgm:bulletEnabled val="1"/>
        </dgm:presLayoutVars>
      </dgm:prSet>
      <dgm:spPr/>
    </dgm:pt>
    <dgm:pt modelId="{1361C7E6-552E-44E1-A7E9-D99767D8549C}" type="pres">
      <dgm:prSet presAssocID="{2321563A-349E-46EC-A6FA-0E233A3ED49C}" presName="sibTrans" presStyleLbl="sibTrans2D1" presStyleIdx="4" presStyleCnt="7"/>
      <dgm:spPr/>
    </dgm:pt>
    <dgm:pt modelId="{4332B4BC-4511-450D-B08F-2095D3DA0D5D}" type="pres">
      <dgm:prSet presAssocID="{2321563A-349E-46EC-A6FA-0E233A3ED49C}" presName="connectorText" presStyleLbl="sibTrans2D1" presStyleIdx="4" presStyleCnt="7"/>
      <dgm:spPr/>
    </dgm:pt>
    <dgm:pt modelId="{AD88E1E1-828D-4D44-B0A1-A4804511121A}" type="pres">
      <dgm:prSet presAssocID="{02B4741F-FA5C-493C-A28E-410412C2AF86}" presName="node" presStyleLbl="node1" presStyleIdx="5" presStyleCnt="7">
        <dgm:presLayoutVars>
          <dgm:bulletEnabled val="1"/>
        </dgm:presLayoutVars>
      </dgm:prSet>
      <dgm:spPr/>
    </dgm:pt>
    <dgm:pt modelId="{EA73782B-2830-4A6E-9B2F-7D39478F1754}" type="pres">
      <dgm:prSet presAssocID="{27ACF079-EDF4-4289-B5C8-D7FF951FFB47}" presName="sibTrans" presStyleLbl="sibTrans2D1" presStyleIdx="5" presStyleCnt="7"/>
      <dgm:spPr/>
    </dgm:pt>
    <dgm:pt modelId="{B750ABE1-713F-423A-80C1-54377CE6EC48}" type="pres">
      <dgm:prSet presAssocID="{27ACF079-EDF4-4289-B5C8-D7FF951FFB47}" presName="connectorText" presStyleLbl="sibTrans2D1" presStyleIdx="5" presStyleCnt="7"/>
      <dgm:spPr/>
    </dgm:pt>
    <dgm:pt modelId="{599C6A89-9C08-46DE-968C-0180D35154DA}" type="pres">
      <dgm:prSet presAssocID="{DC355DB3-8DAB-48D1-BED9-0DC1740CE25B}" presName="node" presStyleLbl="node1" presStyleIdx="6" presStyleCnt="7">
        <dgm:presLayoutVars>
          <dgm:bulletEnabled val="1"/>
        </dgm:presLayoutVars>
      </dgm:prSet>
      <dgm:spPr/>
    </dgm:pt>
    <dgm:pt modelId="{EC02E644-FF85-4A43-BD25-4218C7B52E7A}" type="pres">
      <dgm:prSet presAssocID="{1616A511-B622-4910-8889-A317AAF1472C}" presName="sibTrans" presStyleLbl="sibTrans2D1" presStyleIdx="6" presStyleCnt="7"/>
      <dgm:spPr/>
    </dgm:pt>
    <dgm:pt modelId="{580606E3-0369-4DC4-A5A6-989677A4BCA8}" type="pres">
      <dgm:prSet presAssocID="{1616A511-B622-4910-8889-A317AAF1472C}" presName="connectorText" presStyleLbl="sibTrans2D1" presStyleIdx="6" presStyleCnt="7"/>
      <dgm:spPr/>
    </dgm:pt>
  </dgm:ptLst>
  <dgm:cxnLst>
    <dgm:cxn modelId="{0388FC04-315A-4E16-BEB8-E4A022DC85F0}" srcId="{80E0638B-2408-4B5D-A55E-68935FD100D6}" destId="{16325F42-6BAF-4F77-9B7D-032F810CE7DD}" srcOrd="0" destOrd="0" parTransId="{92E530CD-B429-40EA-8CD3-989ECF58E91D}" sibTransId="{142E4A7C-D4FA-4588-BAF9-B7C3F0BA10FB}"/>
    <dgm:cxn modelId="{ACC0E706-9953-4A5B-9E3A-4C1CEF4C97D0}" type="presOf" srcId="{8CE6F14B-9100-4634-9711-C31F996A8F52}" destId="{1C41F2FA-DCD9-408E-A9F8-5916894B8C5E}" srcOrd="1" destOrd="0" presId="urn:microsoft.com/office/officeart/2005/8/layout/cycle2"/>
    <dgm:cxn modelId="{A47EE614-145D-412B-BC70-36FBF4722134}" type="presOf" srcId="{E4F3D72B-E677-4F68-85E5-291367886D7D}" destId="{D8212298-ADC0-481E-BE3E-82B4A7CA7001}" srcOrd="0" destOrd="0" presId="urn:microsoft.com/office/officeart/2005/8/layout/cycle2"/>
    <dgm:cxn modelId="{242F1020-08EE-4B6A-BAD4-5102D433A884}" type="presOf" srcId="{27ACF079-EDF4-4289-B5C8-D7FF951FFB47}" destId="{EA73782B-2830-4A6E-9B2F-7D39478F1754}" srcOrd="0" destOrd="0" presId="urn:microsoft.com/office/officeart/2005/8/layout/cycle2"/>
    <dgm:cxn modelId="{D245F025-05DA-4933-8A62-E256DE0D60E1}" type="presOf" srcId="{0CB07A38-D86F-4985-A2C2-E63BEE604D53}" destId="{224E953D-6CD2-4218-8C36-FCF2E0FC6E13}" srcOrd="0" destOrd="0" presId="urn:microsoft.com/office/officeart/2005/8/layout/cycle2"/>
    <dgm:cxn modelId="{6AA5F02B-3EF1-401B-ABF5-1E069B8A508A}" type="presOf" srcId="{7E3C64A6-7D6C-4177-9C43-EBD9D7F37071}" destId="{3D9421D7-0C41-40A1-94D4-D4F2599D0E67}" srcOrd="0" destOrd="0" presId="urn:microsoft.com/office/officeart/2005/8/layout/cycle2"/>
    <dgm:cxn modelId="{1A2E5160-E140-4F3A-9583-E4326BDA5E2D}" srcId="{80E0638B-2408-4B5D-A55E-68935FD100D6}" destId="{2BF0C6D0-6EBF-4D81-BC4B-8F6A1665BDD1}" srcOrd="2" destOrd="0" parTransId="{B4E73A57-0A70-4120-BC4D-FCE3A1CADF33}" sibTransId="{07821047-044E-42FE-9453-519EEA236285}"/>
    <dgm:cxn modelId="{62F5724A-7BBD-4C83-A85A-32C58DD1BD21}" type="presOf" srcId="{02B4741F-FA5C-493C-A28E-410412C2AF86}" destId="{AD88E1E1-828D-4D44-B0A1-A4804511121A}" srcOrd="0" destOrd="0" presId="urn:microsoft.com/office/officeart/2005/8/layout/cycle2"/>
    <dgm:cxn modelId="{159F704B-C654-4F5C-86BC-48C0E11D2043}" type="presOf" srcId="{DC355DB3-8DAB-48D1-BED9-0DC1740CE25B}" destId="{599C6A89-9C08-46DE-968C-0180D35154DA}" srcOrd="0" destOrd="0" presId="urn:microsoft.com/office/officeart/2005/8/layout/cycle2"/>
    <dgm:cxn modelId="{C5E42F6C-EDF1-4404-9367-AC80486A5753}" type="presOf" srcId="{1616A511-B622-4910-8889-A317AAF1472C}" destId="{EC02E644-FF85-4A43-BD25-4218C7B52E7A}" srcOrd="0" destOrd="0" presId="urn:microsoft.com/office/officeart/2005/8/layout/cycle2"/>
    <dgm:cxn modelId="{495B8A70-B94E-4A9B-9326-5D2E766B453E}" srcId="{80E0638B-2408-4B5D-A55E-68935FD100D6}" destId="{E4F3D72B-E677-4F68-85E5-291367886D7D}" srcOrd="1" destOrd="0" parTransId="{E8C428A8-B247-4F2A-A7C9-C803541FC4F5}" sibTransId="{8CE6F14B-9100-4634-9711-C31F996A8F52}"/>
    <dgm:cxn modelId="{BC365353-1326-4352-9D22-E57FB4E7395D}" type="presOf" srcId="{07821047-044E-42FE-9453-519EEA236285}" destId="{BAACD056-D1A6-4F5E-82B1-64B3EB65F013}" srcOrd="0" destOrd="0" presId="urn:microsoft.com/office/officeart/2005/8/layout/cycle2"/>
    <dgm:cxn modelId="{82A81375-F5FD-4B4D-9C56-4F53754CBFDA}" type="presOf" srcId="{142E4A7C-D4FA-4588-BAF9-B7C3F0BA10FB}" destId="{3E241B69-3D68-433A-AF59-79BBA268C0B2}" srcOrd="0" destOrd="0" presId="urn:microsoft.com/office/officeart/2005/8/layout/cycle2"/>
    <dgm:cxn modelId="{E5B17480-09E4-4038-B8F5-310518B86328}" type="presOf" srcId="{8CE6F14B-9100-4634-9711-C31F996A8F52}" destId="{29CD81AA-A633-4A42-82D4-74D73FA9C272}" srcOrd="0" destOrd="0" presId="urn:microsoft.com/office/officeart/2005/8/layout/cycle2"/>
    <dgm:cxn modelId="{57553E82-7D50-4BAC-91D9-89724B4769C0}" type="presOf" srcId="{2321563A-349E-46EC-A6FA-0E233A3ED49C}" destId="{4332B4BC-4511-450D-B08F-2095D3DA0D5D}" srcOrd="1" destOrd="0" presId="urn:microsoft.com/office/officeart/2005/8/layout/cycle2"/>
    <dgm:cxn modelId="{2B309F95-342E-4310-BFC8-45B1D2CD6301}" type="presOf" srcId="{27ACF079-EDF4-4289-B5C8-D7FF951FFB47}" destId="{B750ABE1-713F-423A-80C1-54377CE6EC48}" srcOrd="1" destOrd="0" presId="urn:microsoft.com/office/officeart/2005/8/layout/cycle2"/>
    <dgm:cxn modelId="{76814F96-2987-4B4C-AC08-94E9BDB5288A}" type="presOf" srcId="{80E0638B-2408-4B5D-A55E-68935FD100D6}" destId="{8C99C6FC-7AD2-4AB4-8CEC-911F74789B30}" srcOrd="0" destOrd="0" presId="urn:microsoft.com/office/officeart/2005/8/layout/cycle2"/>
    <dgm:cxn modelId="{936B71AC-BD37-45AC-888A-4D5BE0F632B3}" srcId="{80E0638B-2408-4B5D-A55E-68935FD100D6}" destId="{0CB07A38-D86F-4985-A2C2-E63BEE604D53}" srcOrd="4" destOrd="0" parTransId="{7E45F23F-F3FC-4D66-8B4B-F87258CA9DBB}" sibTransId="{2321563A-349E-46EC-A6FA-0E233A3ED49C}"/>
    <dgm:cxn modelId="{122D3FB6-D880-470A-873F-8E581E9DE413}" type="presOf" srcId="{CB88900C-0964-4417-960B-2FCEBBC84012}" destId="{43AAC414-480A-45E3-885F-5EB7EE19480C}" srcOrd="0" destOrd="0" presId="urn:microsoft.com/office/officeart/2005/8/layout/cycle2"/>
    <dgm:cxn modelId="{4A8960BC-2A5B-4181-91BA-7E437EE26CB2}" type="presOf" srcId="{CB88900C-0964-4417-960B-2FCEBBC84012}" destId="{28A20B2E-505A-4D91-87B9-15057CA417E7}" srcOrd="1" destOrd="0" presId="urn:microsoft.com/office/officeart/2005/8/layout/cycle2"/>
    <dgm:cxn modelId="{4B16FFBD-C516-4FF2-A137-16C3E7595DAD}" type="presOf" srcId="{07821047-044E-42FE-9453-519EEA236285}" destId="{E6809A4A-9AB8-4E3C-9A81-13C03E9957AB}" srcOrd="1" destOrd="0" presId="urn:microsoft.com/office/officeart/2005/8/layout/cycle2"/>
    <dgm:cxn modelId="{607311CA-FE10-4DE8-A5DC-9A46709F29B1}" srcId="{80E0638B-2408-4B5D-A55E-68935FD100D6}" destId="{7E3C64A6-7D6C-4177-9C43-EBD9D7F37071}" srcOrd="3" destOrd="0" parTransId="{FA5B9938-641A-49F3-921A-8640E31A1517}" sibTransId="{CB88900C-0964-4417-960B-2FCEBBC84012}"/>
    <dgm:cxn modelId="{A0BE50D5-B679-45F8-AF07-ADA0E43E2BC6}" type="presOf" srcId="{16325F42-6BAF-4F77-9B7D-032F810CE7DD}" destId="{5DD9FFB3-528F-4ECB-85F4-18555A587090}" srcOrd="0" destOrd="0" presId="urn:microsoft.com/office/officeart/2005/8/layout/cycle2"/>
    <dgm:cxn modelId="{B5CF17DB-ABA4-445A-A257-64897EBD8500}" type="presOf" srcId="{1616A511-B622-4910-8889-A317AAF1472C}" destId="{580606E3-0369-4DC4-A5A6-989677A4BCA8}" srcOrd="1" destOrd="0" presId="urn:microsoft.com/office/officeart/2005/8/layout/cycle2"/>
    <dgm:cxn modelId="{155DE8E1-A3F2-4BA7-BB04-25301D67ED99}" srcId="{80E0638B-2408-4B5D-A55E-68935FD100D6}" destId="{02B4741F-FA5C-493C-A28E-410412C2AF86}" srcOrd="5" destOrd="0" parTransId="{B1D535D3-FF5F-4853-A920-3123173E4F8F}" sibTransId="{27ACF079-EDF4-4289-B5C8-D7FF951FFB47}"/>
    <dgm:cxn modelId="{D1BB00F4-E84B-49E1-A57C-5E1DB403E6AF}" type="presOf" srcId="{142E4A7C-D4FA-4588-BAF9-B7C3F0BA10FB}" destId="{2FA8EFE2-84AA-4A2F-B1F4-A1310A59084D}" srcOrd="1" destOrd="0" presId="urn:microsoft.com/office/officeart/2005/8/layout/cycle2"/>
    <dgm:cxn modelId="{D29B71F4-0B37-4319-8DA1-87CF22E30C23}" type="presOf" srcId="{2BF0C6D0-6EBF-4D81-BC4B-8F6A1665BDD1}" destId="{FF471F1C-B438-4C84-9C63-F74843133698}" srcOrd="0" destOrd="0" presId="urn:microsoft.com/office/officeart/2005/8/layout/cycle2"/>
    <dgm:cxn modelId="{F5ABCBF6-F277-48D1-BA4C-679FFB18F05E}" srcId="{80E0638B-2408-4B5D-A55E-68935FD100D6}" destId="{DC355DB3-8DAB-48D1-BED9-0DC1740CE25B}" srcOrd="6" destOrd="0" parTransId="{B9B47BA4-6790-4BFC-8306-A33B4824246A}" sibTransId="{1616A511-B622-4910-8889-A317AAF1472C}"/>
    <dgm:cxn modelId="{0CB4B0FD-EBA5-447B-9FF2-4E2B1385F6CB}" type="presOf" srcId="{2321563A-349E-46EC-A6FA-0E233A3ED49C}" destId="{1361C7E6-552E-44E1-A7E9-D99767D8549C}" srcOrd="0" destOrd="0" presId="urn:microsoft.com/office/officeart/2005/8/layout/cycle2"/>
    <dgm:cxn modelId="{EA4F9B82-6264-4F93-852E-2E9037D25598}" type="presParOf" srcId="{8C99C6FC-7AD2-4AB4-8CEC-911F74789B30}" destId="{5DD9FFB3-528F-4ECB-85F4-18555A587090}" srcOrd="0" destOrd="0" presId="urn:microsoft.com/office/officeart/2005/8/layout/cycle2"/>
    <dgm:cxn modelId="{F31CDA46-9CC0-46AB-8C32-C89E9083E1EB}" type="presParOf" srcId="{8C99C6FC-7AD2-4AB4-8CEC-911F74789B30}" destId="{3E241B69-3D68-433A-AF59-79BBA268C0B2}" srcOrd="1" destOrd="0" presId="urn:microsoft.com/office/officeart/2005/8/layout/cycle2"/>
    <dgm:cxn modelId="{45F55D25-C718-45B9-BEDE-C797EB4F530D}" type="presParOf" srcId="{3E241B69-3D68-433A-AF59-79BBA268C0B2}" destId="{2FA8EFE2-84AA-4A2F-B1F4-A1310A59084D}" srcOrd="0" destOrd="0" presId="urn:microsoft.com/office/officeart/2005/8/layout/cycle2"/>
    <dgm:cxn modelId="{9CC19DEB-C778-4099-AA10-29B29DD467E7}" type="presParOf" srcId="{8C99C6FC-7AD2-4AB4-8CEC-911F74789B30}" destId="{D8212298-ADC0-481E-BE3E-82B4A7CA7001}" srcOrd="2" destOrd="0" presId="urn:microsoft.com/office/officeart/2005/8/layout/cycle2"/>
    <dgm:cxn modelId="{435F9670-845E-45F0-AC34-24E08828F25A}" type="presParOf" srcId="{8C99C6FC-7AD2-4AB4-8CEC-911F74789B30}" destId="{29CD81AA-A633-4A42-82D4-74D73FA9C272}" srcOrd="3" destOrd="0" presId="urn:microsoft.com/office/officeart/2005/8/layout/cycle2"/>
    <dgm:cxn modelId="{6AE7E97A-2A84-4E80-93BA-DE7D83FC9670}" type="presParOf" srcId="{29CD81AA-A633-4A42-82D4-74D73FA9C272}" destId="{1C41F2FA-DCD9-408E-A9F8-5916894B8C5E}" srcOrd="0" destOrd="0" presId="urn:microsoft.com/office/officeart/2005/8/layout/cycle2"/>
    <dgm:cxn modelId="{BB192CDD-572E-46C9-A090-C81148150C04}" type="presParOf" srcId="{8C99C6FC-7AD2-4AB4-8CEC-911F74789B30}" destId="{FF471F1C-B438-4C84-9C63-F74843133698}" srcOrd="4" destOrd="0" presId="urn:microsoft.com/office/officeart/2005/8/layout/cycle2"/>
    <dgm:cxn modelId="{722A9554-6418-4CAE-8032-294146890477}" type="presParOf" srcId="{8C99C6FC-7AD2-4AB4-8CEC-911F74789B30}" destId="{BAACD056-D1A6-4F5E-82B1-64B3EB65F013}" srcOrd="5" destOrd="0" presId="urn:microsoft.com/office/officeart/2005/8/layout/cycle2"/>
    <dgm:cxn modelId="{7D43FEE6-99D8-4734-8859-6B9D49D6503B}" type="presParOf" srcId="{BAACD056-D1A6-4F5E-82B1-64B3EB65F013}" destId="{E6809A4A-9AB8-4E3C-9A81-13C03E9957AB}" srcOrd="0" destOrd="0" presId="urn:microsoft.com/office/officeart/2005/8/layout/cycle2"/>
    <dgm:cxn modelId="{896158D1-0496-4D99-8303-9D690DAA8D6A}" type="presParOf" srcId="{8C99C6FC-7AD2-4AB4-8CEC-911F74789B30}" destId="{3D9421D7-0C41-40A1-94D4-D4F2599D0E67}" srcOrd="6" destOrd="0" presId="urn:microsoft.com/office/officeart/2005/8/layout/cycle2"/>
    <dgm:cxn modelId="{2360EFB3-AE53-4E98-BEAA-00A27A3CF792}" type="presParOf" srcId="{8C99C6FC-7AD2-4AB4-8CEC-911F74789B30}" destId="{43AAC414-480A-45E3-885F-5EB7EE19480C}" srcOrd="7" destOrd="0" presId="urn:microsoft.com/office/officeart/2005/8/layout/cycle2"/>
    <dgm:cxn modelId="{08B84103-27C2-4E5E-9BA5-332803513528}" type="presParOf" srcId="{43AAC414-480A-45E3-885F-5EB7EE19480C}" destId="{28A20B2E-505A-4D91-87B9-15057CA417E7}" srcOrd="0" destOrd="0" presId="urn:microsoft.com/office/officeart/2005/8/layout/cycle2"/>
    <dgm:cxn modelId="{02B80714-1A5D-4E36-97B3-8C27C1B362AD}" type="presParOf" srcId="{8C99C6FC-7AD2-4AB4-8CEC-911F74789B30}" destId="{224E953D-6CD2-4218-8C36-FCF2E0FC6E13}" srcOrd="8" destOrd="0" presId="urn:microsoft.com/office/officeart/2005/8/layout/cycle2"/>
    <dgm:cxn modelId="{81C858E6-DEDE-4A4C-9F17-7BAC54A0A3FE}" type="presParOf" srcId="{8C99C6FC-7AD2-4AB4-8CEC-911F74789B30}" destId="{1361C7E6-552E-44E1-A7E9-D99767D8549C}" srcOrd="9" destOrd="0" presId="urn:microsoft.com/office/officeart/2005/8/layout/cycle2"/>
    <dgm:cxn modelId="{36FEED05-D325-4F5D-B86E-0714CD8D36CB}" type="presParOf" srcId="{1361C7E6-552E-44E1-A7E9-D99767D8549C}" destId="{4332B4BC-4511-450D-B08F-2095D3DA0D5D}" srcOrd="0" destOrd="0" presId="urn:microsoft.com/office/officeart/2005/8/layout/cycle2"/>
    <dgm:cxn modelId="{1B1AE77F-9B1D-498C-BFD4-10C650B4AB1B}" type="presParOf" srcId="{8C99C6FC-7AD2-4AB4-8CEC-911F74789B30}" destId="{AD88E1E1-828D-4D44-B0A1-A4804511121A}" srcOrd="10" destOrd="0" presId="urn:microsoft.com/office/officeart/2005/8/layout/cycle2"/>
    <dgm:cxn modelId="{B9126A36-67D3-4ABF-8E4F-60BD70F5E54B}" type="presParOf" srcId="{8C99C6FC-7AD2-4AB4-8CEC-911F74789B30}" destId="{EA73782B-2830-4A6E-9B2F-7D39478F1754}" srcOrd="11" destOrd="0" presId="urn:microsoft.com/office/officeart/2005/8/layout/cycle2"/>
    <dgm:cxn modelId="{E106474D-8836-4EDD-AD4F-5CB62D533179}" type="presParOf" srcId="{EA73782B-2830-4A6E-9B2F-7D39478F1754}" destId="{B750ABE1-713F-423A-80C1-54377CE6EC48}" srcOrd="0" destOrd="0" presId="urn:microsoft.com/office/officeart/2005/8/layout/cycle2"/>
    <dgm:cxn modelId="{DD388E09-840A-4B3D-A07E-F77AD2DD7051}" type="presParOf" srcId="{8C99C6FC-7AD2-4AB4-8CEC-911F74789B30}" destId="{599C6A89-9C08-46DE-968C-0180D35154DA}" srcOrd="12" destOrd="0" presId="urn:microsoft.com/office/officeart/2005/8/layout/cycle2"/>
    <dgm:cxn modelId="{19559D5A-86A0-41F1-9D91-2CC7FBC8B20A}" type="presParOf" srcId="{8C99C6FC-7AD2-4AB4-8CEC-911F74789B30}" destId="{EC02E644-FF85-4A43-BD25-4218C7B52E7A}" srcOrd="13" destOrd="0" presId="urn:microsoft.com/office/officeart/2005/8/layout/cycle2"/>
    <dgm:cxn modelId="{63059C30-C019-4794-B546-2D7B8B1C7F19}" type="presParOf" srcId="{EC02E644-FF85-4A43-BD25-4218C7B52E7A}" destId="{580606E3-0369-4DC4-A5A6-989677A4BCA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B4BD8E-B1D7-4405-867E-DE9DBFE4914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9190669B-5AFD-4CF4-B9A6-962FA72E4CC2}">
      <dgm:prSet/>
      <dgm:spPr>
        <a:solidFill>
          <a:schemeClr val="accent1">
            <a:lumMod val="50000"/>
          </a:schemeClr>
        </a:solidFill>
        <a:ln>
          <a:solidFill>
            <a:schemeClr val="accent1">
              <a:lumMod val="50000"/>
            </a:schemeClr>
          </a:solidFill>
        </a:ln>
      </dgm:spPr>
      <dgm:t>
        <a:bodyPr/>
        <a:lstStyle/>
        <a:p>
          <a:r>
            <a:rPr lang="tr-TR"/>
            <a:t>İthal eşyasının ihraç edilecek ürünün üretiminde kullanıldığının tespitinin mümkün olması</a:t>
          </a:r>
        </a:p>
      </dgm:t>
    </dgm:pt>
    <dgm:pt modelId="{88C739E4-145B-4C44-B69F-1AA09FC464BE}" type="parTrans" cxnId="{5B6602E2-8174-4E0F-9D47-DE8B65C6E6A3}">
      <dgm:prSet/>
      <dgm:spPr/>
      <dgm:t>
        <a:bodyPr/>
        <a:lstStyle/>
        <a:p>
          <a:endParaRPr lang="tr-TR"/>
        </a:p>
      </dgm:t>
    </dgm:pt>
    <dgm:pt modelId="{0BDEA6EF-ACD8-4832-AB1C-CD056A026B7C}" type="sibTrans" cxnId="{5B6602E2-8174-4E0F-9D47-DE8B65C6E6A3}">
      <dgm:prSet/>
      <dgm:spPr/>
      <dgm:t>
        <a:bodyPr/>
        <a:lstStyle/>
        <a:p>
          <a:endParaRPr lang="tr-TR"/>
        </a:p>
      </dgm:t>
    </dgm:pt>
    <dgm:pt modelId="{B2EEEF7D-CCC8-4966-BDEF-AB647A091CFF}">
      <dgm:prSet/>
      <dgm:spPr>
        <a:solidFill>
          <a:schemeClr val="accent1">
            <a:lumMod val="50000"/>
          </a:schemeClr>
        </a:solidFill>
        <a:ln>
          <a:solidFill>
            <a:schemeClr val="accent1">
              <a:lumMod val="50000"/>
            </a:schemeClr>
          </a:solidFill>
        </a:ln>
      </dgm:spPr>
      <dgm:t>
        <a:bodyPr/>
        <a:lstStyle/>
        <a:p>
          <a:r>
            <a:rPr lang="tr-TR"/>
            <a:t>Ülkemizde yerleşik üreticilerin temel ekonomik çıkarlarının olumsuz etkilenmemesi</a:t>
          </a:r>
        </a:p>
      </dgm:t>
    </dgm:pt>
    <dgm:pt modelId="{8DD880E4-0E6C-4BC6-87E9-F0A75CBDED5E}" type="parTrans" cxnId="{D464B989-7EC6-4BCB-845F-A9AC7C47932F}">
      <dgm:prSet/>
      <dgm:spPr/>
      <dgm:t>
        <a:bodyPr/>
        <a:lstStyle/>
        <a:p>
          <a:endParaRPr lang="tr-TR"/>
        </a:p>
      </dgm:t>
    </dgm:pt>
    <dgm:pt modelId="{BC7B60B1-C813-4ADC-A102-3307133F6BC3}" type="sibTrans" cxnId="{D464B989-7EC6-4BCB-845F-A9AC7C47932F}">
      <dgm:prSet/>
      <dgm:spPr/>
      <dgm:t>
        <a:bodyPr/>
        <a:lstStyle/>
        <a:p>
          <a:endParaRPr lang="tr-TR"/>
        </a:p>
      </dgm:t>
    </dgm:pt>
    <dgm:pt modelId="{76561680-4A0B-4AA7-A2C6-1CD31D752B7A}">
      <dgm:prSet/>
      <dgm:spPr>
        <a:solidFill>
          <a:schemeClr val="accent1">
            <a:lumMod val="50000"/>
          </a:schemeClr>
        </a:solidFill>
        <a:ln>
          <a:solidFill>
            <a:schemeClr val="accent1">
              <a:lumMod val="50000"/>
            </a:schemeClr>
          </a:solidFill>
        </a:ln>
      </dgm:spPr>
      <dgm:t>
        <a:bodyPr/>
        <a:lstStyle/>
        <a:p>
          <a:r>
            <a:rPr lang="tr-TR" dirty="0"/>
            <a:t>Faaliyetin katma değer yaratan, kapasite kullanımını artıran, rekabet gücü sağlayan nitelikte olması</a:t>
          </a:r>
        </a:p>
      </dgm:t>
    </dgm:pt>
    <dgm:pt modelId="{600C7C17-BA4C-42F7-A6A4-F9F6C112F8FC}" type="parTrans" cxnId="{C436D6A5-CA71-459F-8C84-5B1ED68EBAF2}">
      <dgm:prSet/>
      <dgm:spPr/>
      <dgm:t>
        <a:bodyPr/>
        <a:lstStyle/>
        <a:p>
          <a:endParaRPr lang="tr-TR"/>
        </a:p>
      </dgm:t>
    </dgm:pt>
    <dgm:pt modelId="{2D3387FA-08F3-4D88-A7E7-BEA315436AD0}" type="sibTrans" cxnId="{C436D6A5-CA71-459F-8C84-5B1ED68EBAF2}">
      <dgm:prSet/>
      <dgm:spPr/>
      <dgm:t>
        <a:bodyPr/>
        <a:lstStyle/>
        <a:p>
          <a:endParaRPr lang="tr-TR"/>
        </a:p>
      </dgm:t>
    </dgm:pt>
    <dgm:pt modelId="{643B16CE-6CEC-416D-87A0-69C94AD91A10}">
      <dgm:prSet/>
      <dgm:spPr>
        <a:solidFill>
          <a:schemeClr val="accent1">
            <a:lumMod val="50000"/>
          </a:schemeClr>
        </a:solidFill>
        <a:ln>
          <a:solidFill>
            <a:schemeClr val="accent1">
              <a:lumMod val="50000"/>
            </a:schemeClr>
          </a:solidFill>
        </a:ln>
      </dgm:spPr>
      <dgm:t>
        <a:bodyPr/>
        <a:lstStyle/>
        <a:p>
          <a:r>
            <a:rPr lang="tr-TR" dirty="0"/>
            <a:t>Firmaların performansları</a:t>
          </a:r>
        </a:p>
      </dgm:t>
    </dgm:pt>
    <dgm:pt modelId="{DC351728-5B0D-4188-A7DD-30E924D13361}" type="parTrans" cxnId="{62B8D157-820B-4A88-919A-18566CFFE8FF}">
      <dgm:prSet/>
      <dgm:spPr/>
      <dgm:t>
        <a:bodyPr/>
        <a:lstStyle/>
        <a:p>
          <a:endParaRPr lang="tr-TR"/>
        </a:p>
      </dgm:t>
    </dgm:pt>
    <dgm:pt modelId="{07A6DF76-6788-4760-9152-256103B4EE48}" type="sibTrans" cxnId="{62B8D157-820B-4A88-919A-18566CFFE8FF}">
      <dgm:prSet/>
      <dgm:spPr/>
      <dgm:t>
        <a:bodyPr/>
        <a:lstStyle/>
        <a:p>
          <a:endParaRPr lang="tr-TR"/>
        </a:p>
      </dgm:t>
    </dgm:pt>
    <dgm:pt modelId="{6704E936-0C01-4746-8E26-8D960FC1A5E4}" type="pres">
      <dgm:prSet presAssocID="{4EB4BD8E-B1D7-4405-867E-DE9DBFE49149}" presName="CompostProcess" presStyleCnt="0">
        <dgm:presLayoutVars>
          <dgm:dir/>
          <dgm:resizeHandles val="exact"/>
        </dgm:presLayoutVars>
      </dgm:prSet>
      <dgm:spPr/>
    </dgm:pt>
    <dgm:pt modelId="{41F7B1A2-9381-42E2-A3BE-F6FA586361CD}" type="pres">
      <dgm:prSet presAssocID="{4EB4BD8E-B1D7-4405-867E-DE9DBFE49149}" presName="arrow" presStyleLbl="bgShp" presStyleIdx="0" presStyleCnt="1"/>
      <dgm:spPr>
        <a:solidFill>
          <a:schemeClr val="bg1"/>
        </a:solidFill>
        <a:ln>
          <a:solidFill>
            <a:schemeClr val="accent1">
              <a:lumMod val="50000"/>
            </a:schemeClr>
          </a:solidFill>
        </a:ln>
      </dgm:spPr>
    </dgm:pt>
    <dgm:pt modelId="{1062BB7F-82E1-4247-BF16-111D853F3D40}" type="pres">
      <dgm:prSet presAssocID="{4EB4BD8E-B1D7-4405-867E-DE9DBFE49149}" presName="linearProcess" presStyleCnt="0"/>
      <dgm:spPr/>
    </dgm:pt>
    <dgm:pt modelId="{276E3F8B-6432-4D16-B4CC-33B366F42E2F}" type="pres">
      <dgm:prSet presAssocID="{9190669B-5AFD-4CF4-B9A6-962FA72E4CC2}" presName="textNode" presStyleLbl="node1" presStyleIdx="0" presStyleCnt="4">
        <dgm:presLayoutVars>
          <dgm:bulletEnabled val="1"/>
        </dgm:presLayoutVars>
      </dgm:prSet>
      <dgm:spPr/>
    </dgm:pt>
    <dgm:pt modelId="{20CF571E-F097-4042-98DF-93EE69331C27}" type="pres">
      <dgm:prSet presAssocID="{0BDEA6EF-ACD8-4832-AB1C-CD056A026B7C}" presName="sibTrans" presStyleCnt="0"/>
      <dgm:spPr/>
    </dgm:pt>
    <dgm:pt modelId="{C306DEDA-3732-495D-A53A-0FAC492C47BB}" type="pres">
      <dgm:prSet presAssocID="{B2EEEF7D-CCC8-4966-BDEF-AB647A091CFF}" presName="textNode" presStyleLbl="node1" presStyleIdx="1" presStyleCnt="4">
        <dgm:presLayoutVars>
          <dgm:bulletEnabled val="1"/>
        </dgm:presLayoutVars>
      </dgm:prSet>
      <dgm:spPr/>
    </dgm:pt>
    <dgm:pt modelId="{A3847603-23F1-4B06-A46D-CF56AF088C83}" type="pres">
      <dgm:prSet presAssocID="{BC7B60B1-C813-4ADC-A102-3307133F6BC3}" presName="sibTrans" presStyleCnt="0"/>
      <dgm:spPr/>
    </dgm:pt>
    <dgm:pt modelId="{0FE546E7-CE32-4CB5-8422-11E491BA7B69}" type="pres">
      <dgm:prSet presAssocID="{76561680-4A0B-4AA7-A2C6-1CD31D752B7A}" presName="textNode" presStyleLbl="node1" presStyleIdx="2" presStyleCnt="4">
        <dgm:presLayoutVars>
          <dgm:bulletEnabled val="1"/>
        </dgm:presLayoutVars>
      </dgm:prSet>
      <dgm:spPr/>
    </dgm:pt>
    <dgm:pt modelId="{7DE1CFCD-64DD-49FE-876A-155F98AB4B92}" type="pres">
      <dgm:prSet presAssocID="{2D3387FA-08F3-4D88-A7E7-BEA315436AD0}" presName="sibTrans" presStyleCnt="0"/>
      <dgm:spPr/>
    </dgm:pt>
    <dgm:pt modelId="{CE1AC106-E258-4841-85A0-25F8865D6F26}" type="pres">
      <dgm:prSet presAssocID="{643B16CE-6CEC-416D-87A0-69C94AD91A10}" presName="textNode" presStyleLbl="node1" presStyleIdx="3" presStyleCnt="4">
        <dgm:presLayoutVars>
          <dgm:bulletEnabled val="1"/>
        </dgm:presLayoutVars>
      </dgm:prSet>
      <dgm:spPr/>
    </dgm:pt>
  </dgm:ptLst>
  <dgm:cxnLst>
    <dgm:cxn modelId="{002DB416-DA5D-42C6-8E44-054FBE913F2C}" type="presOf" srcId="{4EB4BD8E-B1D7-4405-867E-DE9DBFE49149}" destId="{6704E936-0C01-4746-8E26-8D960FC1A5E4}" srcOrd="0" destOrd="0" presId="urn:microsoft.com/office/officeart/2005/8/layout/hProcess9"/>
    <dgm:cxn modelId="{62B8D157-820B-4A88-919A-18566CFFE8FF}" srcId="{4EB4BD8E-B1D7-4405-867E-DE9DBFE49149}" destId="{643B16CE-6CEC-416D-87A0-69C94AD91A10}" srcOrd="3" destOrd="0" parTransId="{DC351728-5B0D-4188-A7DD-30E924D13361}" sibTransId="{07A6DF76-6788-4760-9152-256103B4EE48}"/>
    <dgm:cxn modelId="{D7601679-007F-4CF0-97B3-8068E4EFF9D5}" type="presOf" srcId="{76561680-4A0B-4AA7-A2C6-1CD31D752B7A}" destId="{0FE546E7-CE32-4CB5-8422-11E491BA7B69}" srcOrd="0" destOrd="0" presId="urn:microsoft.com/office/officeart/2005/8/layout/hProcess9"/>
    <dgm:cxn modelId="{D464B989-7EC6-4BCB-845F-A9AC7C47932F}" srcId="{4EB4BD8E-B1D7-4405-867E-DE9DBFE49149}" destId="{B2EEEF7D-CCC8-4966-BDEF-AB647A091CFF}" srcOrd="1" destOrd="0" parTransId="{8DD880E4-0E6C-4BC6-87E9-F0A75CBDED5E}" sibTransId="{BC7B60B1-C813-4ADC-A102-3307133F6BC3}"/>
    <dgm:cxn modelId="{1092F68D-7347-457B-A4F7-4224537C7B65}" type="presOf" srcId="{B2EEEF7D-CCC8-4966-BDEF-AB647A091CFF}" destId="{C306DEDA-3732-495D-A53A-0FAC492C47BB}" srcOrd="0" destOrd="0" presId="urn:microsoft.com/office/officeart/2005/8/layout/hProcess9"/>
    <dgm:cxn modelId="{C436D6A5-CA71-459F-8C84-5B1ED68EBAF2}" srcId="{4EB4BD8E-B1D7-4405-867E-DE9DBFE49149}" destId="{76561680-4A0B-4AA7-A2C6-1CD31D752B7A}" srcOrd="2" destOrd="0" parTransId="{600C7C17-BA4C-42F7-A6A4-F9F6C112F8FC}" sibTransId="{2D3387FA-08F3-4D88-A7E7-BEA315436AD0}"/>
    <dgm:cxn modelId="{DF4030C1-2111-4DC6-8636-CFBE199A0F32}" type="presOf" srcId="{643B16CE-6CEC-416D-87A0-69C94AD91A10}" destId="{CE1AC106-E258-4841-85A0-25F8865D6F26}" srcOrd="0" destOrd="0" presId="urn:microsoft.com/office/officeart/2005/8/layout/hProcess9"/>
    <dgm:cxn modelId="{9F7E53DB-1C40-4DED-B39E-9249F92261CB}" type="presOf" srcId="{9190669B-5AFD-4CF4-B9A6-962FA72E4CC2}" destId="{276E3F8B-6432-4D16-B4CC-33B366F42E2F}" srcOrd="0" destOrd="0" presId="urn:microsoft.com/office/officeart/2005/8/layout/hProcess9"/>
    <dgm:cxn modelId="{5B6602E2-8174-4E0F-9D47-DE8B65C6E6A3}" srcId="{4EB4BD8E-B1D7-4405-867E-DE9DBFE49149}" destId="{9190669B-5AFD-4CF4-B9A6-962FA72E4CC2}" srcOrd="0" destOrd="0" parTransId="{88C739E4-145B-4C44-B69F-1AA09FC464BE}" sibTransId="{0BDEA6EF-ACD8-4832-AB1C-CD056A026B7C}"/>
    <dgm:cxn modelId="{B9D2F327-F89A-4645-A7D5-0426FB3B82F1}" type="presParOf" srcId="{6704E936-0C01-4746-8E26-8D960FC1A5E4}" destId="{41F7B1A2-9381-42E2-A3BE-F6FA586361CD}" srcOrd="0" destOrd="0" presId="urn:microsoft.com/office/officeart/2005/8/layout/hProcess9"/>
    <dgm:cxn modelId="{5562ABDF-DF60-4AB5-A24F-6F033D20F689}" type="presParOf" srcId="{6704E936-0C01-4746-8E26-8D960FC1A5E4}" destId="{1062BB7F-82E1-4247-BF16-111D853F3D40}" srcOrd="1" destOrd="0" presId="urn:microsoft.com/office/officeart/2005/8/layout/hProcess9"/>
    <dgm:cxn modelId="{52DE3347-6FB1-4D2E-9E4B-ADFBF1BC9378}" type="presParOf" srcId="{1062BB7F-82E1-4247-BF16-111D853F3D40}" destId="{276E3F8B-6432-4D16-B4CC-33B366F42E2F}" srcOrd="0" destOrd="0" presId="urn:microsoft.com/office/officeart/2005/8/layout/hProcess9"/>
    <dgm:cxn modelId="{BFF113A0-5E29-4C22-86EE-10B75CD51F51}" type="presParOf" srcId="{1062BB7F-82E1-4247-BF16-111D853F3D40}" destId="{20CF571E-F097-4042-98DF-93EE69331C27}" srcOrd="1" destOrd="0" presId="urn:microsoft.com/office/officeart/2005/8/layout/hProcess9"/>
    <dgm:cxn modelId="{D14A7329-E339-434F-83A7-7BA5173CF2D3}" type="presParOf" srcId="{1062BB7F-82E1-4247-BF16-111D853F3D40}" destId="{C306DEDA-3732-495D-A53A-0FAC492C47BB}" srcOrd="2" destOrd="0" presId="urn:microsoft.com/office/officeart/2005/8/layout/hProcess9"/>
    <dgm:cxn modelId="{0B483075-0E4E-4A8C-B6BD-476503EF8159}" type="presParOf" srcId="{1062BB7F-82E1-4247-BF16-111D853F3D40}" destId="{A3847603-23F1-4B06-A46D-CF56AF088C83}" srcOrd="3" destOrd="0" presId="urn:microsoft.com/office/officeart/2005/8/layout/hProcess9"/>
    <dgm:cxn modelId="{6AF8DE88-CCFD-4692-92F1-8493589DE8D9}" type="presParOf" srcId="{1062BB7F-82E1-4247-BF16-111D853F3D40}" destId="{0FE546E7-CE32-4CB5-8422-11E491BA7B69}" srcOrd="4" destOrd="0" presId="urn:microsoft.com/office/officeart/2005/8/layout/hProcess9"/>
    <dgm:cxn modelId="{52779F91-7C9E-4CEE-A17E-52A8F6A7199D}" type="presParOf" srcId="{1062BB7F-82E1-4247-BF16-111D853F3D40}" destId="{7DE1CFCD-64DD-49FE-876A-155F98AB4B92}" srcOrd="5" destOrd="0" presId="urn:microsoft.com/office/officeart/2005/8/layout/hProcess9"/>
    <dgm:cxn modelId="{ACC32FD1-BFAA-4F7E-9DA1-B9CC89FA448C}" type="presParOf" srcId="{1062BB7F-82E1-4247-BF16-111D853F3D40}" destId="{CE1AC106-E258-4841-85A0-25F8865D6F2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9A855C-E3CC-4A5D-A450-047D1D3BC51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5BA31A90-AA01-4714-A00C-E9AFC080510A}">
      <dgm:prSet custT="1"/>
      <dgm:spPr>
        <a:solidFill>
          <a:schemeClr val="accent1">
            <a:lumMod val="50000"/>
          </a:schemeClr>
        </a:solidFill>
      </dgm:spPr>
      <dgm:t>
        <a:bodyPr/>
        <a:lstStyle/>
        <a:p>
          <a:r>
            <a:rPr lang="tr-TR" sz="1800" b="1" dirty="0"/>
            <a:t>Azami 12 ay</a:t>
          </a:r>
        </a:p>
      </dgm:t>
    </dgm:pt>
    <dgm:pt modelId="{0D64D14A-101C-409E-BBAE-0CA61354397F}" type="parTrans" cxnId="{16D8241B-CAA1-4CA8-803B-DA13D380CCC2}">
      <dgm:prSet/>
      <dgm:spPr/>
      <dgm:t>
        <a:bodyPr/>
        <a:lstStyle/>
        <a:p>
          <a:endParaRPr lang="tr-TR" sz="1800" b="1"/>
        </a:p>
      </dgm:t>
    </dgm:pt>
    <dgm:pt modelId="{AF406C10-91B0-4658-BD0C-81FB000C18FC}" type="sibTrans" cxnId="{16D8241B-CAA1-4CA8-803B-DA13D380CCC2}">
      <dgm:prSet/>
      <dgm:spPr/>
      <dgm:t>
        <a:bodyPr/>
        <a:lstStyle/>
        <a:p>
          <a:endParaRPr lang="tr-TR" sz="1800" b="1"/>
        </a:p>
      </dgm:t>
    </dgm:pt>
    <dgm:pt modelId="{C54E3907-5445-4455-A33B-C10911AFD03E}">
      <dgm:prSet custT="1"/>
      <dgm:spPr>
        <a:solidFill>
          <a:schemeClr val="bg1"/>
        </a:solidFill>
        <a:ln>
          <a:solidFill>
            <a:schemeClr val="accent1">
              <a:lumMod val="50000"/>
            </a:schemeClr>
          </a:solidFill>
        </a:ln>
      </dgm:spPr>
      <dgm:t>
        <a:bodyPr/>
        <a:lstStyle/>
        <a:p>
          <a:r>
            <a:rPr lang="tr-TR" sz="1800" b="1" dirty="0">
              <a:solidFill>
                <a:schemeClr val="accent1">
                  <a:lumMod val="50000"/>
                </a:schemeClr>
              </a:solidFill>
            </a:rPr>
            <a:t>12 ayı aşan üretim süreçlerinde  ise proje süresi kadar </a:t>
          </a:r>
        </a:p>
      </dgm:t>
    </dgm:pt>
    <dgm:pt modelId="{D3E0D593-BDEC-4801-8131-999B1A89A651}" type="parTrans" cxnId="{50EABDBE-51C7-497C-944E-035989C05C23}">
      <dgm:prSet/>
      <dgm:spPr/>
      <dgm:t>
        <a:bodyPr/>
        <a:lstStyle/>
        <a:p>
          <a:endParaRPr lang="tr-TR" sz="1800" b="1"/>
        </a:p>
      </dgm:t>
    </dgm:pt>
    <dgm:pt modelId="{7F1C884F-D9C4-4E2B-BB44-D566729EC9C8}" type="sibTrans" cxnId="{50EABDBE-51C7-497C-944E-035989C05C23}">
      <dgm:prSet/>
      <dgm:spPr/>
      <dgm:t>
        <a:bodyPr/>
        <a:lstStyle/>
        <a:p>
          <a:endParaRPr lang="tr-TR" sz="1800" b="1"/>
        </a:p>
      </dgm:t>
    </dgm:pt>
    <dgm:pt modelId="{0997F607-65A3-4152-BEAA-025064C83713}">
      <dgm:prSet custT="1"/>
      <dgm:spPr>
        <a:solidFill>
          <a:schemeClr val="accent1">
            <a:lumMod val="50000"/>
          </a:schemeClr>
        </a:solidFill>
      </dgm:spPr>
      <dgm:t>
        <a:bodyPr/>
        <a:lstStyle/>
        <a:p>
          <a:r>
            <a:rPr lang="tr-TR" sz="1800" b="1" dirty="0"/>
            <a:t>Örnek : Gemi inşası ve savunma sanayi projeleri.</a:t>
          </a:r>
        </a:p>
      </dgm:t>
    </dgm:pt>
    <dgm:pt modelId="{3C015B2C-8ABF-4E35-914E-5749599DB17A}" type="parTrans" cxnId="{700843B1-F580-4055-A119-C1B789281792}">
      <dgm:prSet/>
      <dgm:spPr/>
      <dgm:t>
        <a:bodyPr/>
        <a:lstStyle/>
        <a:p>
          <a:endParaRPr lang="tr-TR" sz="1800" b="1"/>
        </a:p>
      </dgm:t>
    </dgm:pt>
    <dgm:pt modelId="{34B03BE8-4428-4E9F-8004-BA460ED66A7F}" type="sibTrans" cxnId="{700843B1-F580-4055-A119-C1B789281792}">
      <dgm:prSet/>
      <dgm:spPr/>
      <dgm:t>
        <a:bodyPr/>
        <a:lstStyle/>
        <a:p>
          <a:endParaRPr lang="tr-TR" sz="1800" b="1"/>
        </a:p>
      </dgm:t>
    </dgm:pt>
    <dgm:pt modelId="{DC3C6B55-849B-4960-8BD4-AF4D8D508AD8}" type="pres">
      <dgm:prSet presAssocID="{EC9A855C-E3CC-4A5D-A450-047D1D3BC51B}" presName="Name0" presStyleCnt="0">
        <dgm:presLayoutVars>
          <dgm:chPref val="3"/>
          <dgm:dir/>
          <dgm:animLvl val="lvl"/>
          <dgm:resizeHandles/>
        </dgm:presLayoutVars>
      </dgm:prSet>
      <dgm:spPr/>
    </dgm:pt>
    <dgm:pt modelId="{9BD646E3-C730-46B2-8433-AD16EBE0A0CE}" type="pres">
      <dgm:prSet presAssocID="{5BA31A90-AA01-4714-A00C-E9AFC080510A}" presName="horFlow" presStyleCnt="0"/>
      <dgm:spPr/>
    </dgm:pt>
    <dgm:pt modelId="{509525D2-BBE7-4DBD-A354-39183885DBB5}" type="pres">
      <dgm:prSet presAssocID="{5BA31A90-AA01-4714-A00C-E9AFC080510A}" presName="bigChev" presStyleLbl="node1" presStyleIdx="0" presStyleCnt="3" custScaleX="146061"/>
      <dgm:spPr/>
    </dgm:pt>
    <dgm:pt modelId="{4A60751B-5254-43C2-B1E7-C1927CCAF69E}" type="pres">
      <dgm:prSet presAssocID="{5BA31A90-AA01-4714-A00C-E9AFC080510A}" presName="vSp" presStyleCnt="0"/>
      <dgm:spPr/>
    </dgm:pt>
    <dgm:pt modelId="{B0254958-B20F-44FA-9C2A-EEC4A5405FAA}" type="pres">
      <dgm:prSet presAssocID="{C54E3907-5445-4455-A33B-C10911AFD03E}" presName="horFlow" presStyleCnt="0"/>
      <dgm:spPr/>
    </dgm:pt>
    <dgm:pt modelId="{0ABD17C1-7280-43AC-8C5C-51AC2070F1A7}" type="pres">
      <dgm:prSet presAssocID="{C54E3907-5445-4455-A33B-C10911AFD03E}" presName="bigChev" presStyleLbl="node1" presStyleIdx="1" presStyleCnt="3" custScaleX="143847"/>
      <dgm:spPr/>
    </dgm:pt>
    <dgm:pt modelId="{80ED4F88-8D6D-417E-B44F-EFFB59C9100C}" type="pres">
      <dgm:prSet presAssocID="{C54E3907-5445-4455-A33B-C10911AFD03E}" presName="vSp" presStyleCnt="0"/>
      <dgm:spPr/>
    </dgm:pt>
    <dgm:pt modelId="{C95D31D4-3BB6-4650-91D8-2670650C89CC}" type="pres">
      <dgm:prSet presAssocID="{0997F607-65A3-4152-BEAA-025064C83713}" presName="horFlow" presStyleCnt="0"/>
      <dgm:spPr/>
    </dgm:pt>
    <dgm:pt modelId="{C33C7B6A-86E5-4235-B0F9-D91AA1BF5C01}" type="pres">
      <dgm:prSet presAssocID="{0997F607-65A3-4152-BEAA-025064C83713}" presName="bigChev" presStyleLbl="node1" presStyleIdx="2" presStyleCnt="3" custScaleX="143847"/>
      <dgm:spPr/>
    </dgm:pt>
  </dgm:ptLst>
  <dgm:cxnLst>
    <dgm:cxn modelId="{16D8241B-CAA1-4CA8-803B-DA13D380CCC2}" srcId="{EC9A855C-E3CC-4A5D-A450-047D1D3BC51B}" destId="{5BA31A90-AA01-4714-A00C-E9AFC080510A}" srcOrd="0" destOrd="0" parTransId="{0D64D14A-101C-409E-BBAE-0CA61354397F}" sibTransId="{AF406C10-91B0-4658-BD0C-81FB000C18FC}"/>
    <dgm:cxn modelId="{8F8E9663-2B4E-4D9B-9ADE-A4B92D22DC4C}" type="presOf" srcId="{EC9A855C-E3CC-4A5D-A450-047D1D3BC51B}" destId="{DC3C6B55-849B-4960-8BD4-AF4D8D508AD8}" srcOrd="0" destOrd="0" presId="urn:microsoft.com/office/officeart/2005/8/layout/lProcess3"/>
    <dgm:cxn modelId="{7758185A-C2F8-4EEF-BCBE-606E8879CDF7}" type="presOf" srcId="{5BA31A90-AA01-4714-A00C-E9AFC080510A}" destId="{509525D2-BBE7-4DBD-A354-39183885DBB5}" srcOrd="0" destOrd="0" presId="urn:microsoft.com/office/officeart/2005/8/layout/lProcess3"/>
    <dgm:cxn modelId="{700843B1-F580-4055-A119-C1B789281792}" srcId="{EC9A855C-E3CC-4A5D-A450-047D1D3BC51B}" destId="{0997F607-65A3-4152-BEAA-025064C83713}" srcOrd="2" destOrd="0" parTransId="{3C015B2C-8ABF-4E35-914E-5749599DB17A}" sibTransId="{34B03BE8-4428-4E9F-8004-BA460ED66A7F}"/>
    <dgm:cxn modelId="{50EABDBE-51C7-497C-944E-035989C05C23}" srcId="{EC9A855C-E3CC-4A5D-A450-047D1D3BC51B}" destId="{C54E3907-5445-4455-A33B-C10911AFD03E}" srcOrd="1" destOrd="0" parTransId="{D3E0D593-BDEC-4801-8131-999B1A89A651}" sibTransId="{7F1C884F-D9C4-4E2B-BB44-D566729EC9C8}"/>
    <dgm:cxn modelId="{121F35EA-AA08-466C-BE6B-5A7DAE720603}" type="presOf" srcId="{0997F607-65A3-4152-BEAA-025064C83713}" destId="{C33C7B6A-86E5-4235-B0F9-D91AA1BF5C01}" srcOrd="0" destOrd="0" presId="urn:microsoft.com/office/officeart/2005/8/layout/lProcess3"/>
    <dgm:cxn modelId="{8B6B6EF8-34F7-4ADC-84B1-625683B7EFED}" type="presOf" srcId="{C54E3907-5445-4455-A33B-C10911AFD03E}" destId="{0ABD17C1-7280-43AC-8C5C-51AC2070F1A7}" srcOrd="0" destOrd="0" presId="urn:microsoft.com/office/officeart/2005/8/layout/lProcess3"/>
    <dgm:cxn modelId="{D8FEA074-2ED3-4197-AFE3-A928CA64DE9D}" type="presParOf" srcId="{DC3C6B55-849B-4960-8BD4-AF4D8D508AD8}" destId="{9BD646E3-C730-46B2-8433-AD16EBE0A0CE}" srcOrd="0" destOrd="0" presId="urn:microsoft.com/office/officeart/2005/8/layout/lProcess3"/>
    <dgm:cxn modelId="{088364ED-2970-447A-9308-BB0B8FC9322B}" type="presParOf" srcId="{9BD646E3-C730-46B2-8433-AD16EBE0A0CE}" destId="{509525D2-BBE7-4DBD-A354-39183885DBB5}" srcOrd="0" destOrd="0" presId="urn:microsoft.com/office/officeart/2005/8/layout/lProcess3"/>
    <dgm:cxn modelId="{A0E3918C-5D93-415C-9C4C-3007D4D08B05}" type="presParOf" srcId="{DC3C6B55-849B-4960-8BD4-AF4D8D508AD8}" destId="{4A60751B-5254-43C2-B1E7-C1927CCAF69E}" srcOrd="1" destOrd="0" presId="urn:microsoft.com/office/officeart/2005/8/layout/lProcess3"/>
    <dgm:cxn modelId="{D0BA14B7-54F6-4966-8160-4E588B5A626F}" type="presParOf" srcId="{DC3C6B55-849B-4960-8BD4-AF4D8D508AD8}" destId="{B0254958-B20F-44FA-9C2A-EEC4A5405FAA}" srcOrd="2" destOrd="0" presId="urn:microsoft.com/office/officeart/2005/8/layout/lProcess3"/>
    <dgm:cxn modelId="{26407604-0044-473F-8A91-51C650840183}" type="presParOf" srcId="{B0254958-B20F-44FA-9C2A-EEC4A5405FAA}" destId="{0ABD17C1-7280-43AC-8C5C-51AC2070F1A7}" srcOrd="0" destOrd="0" presId="urn:microsoft.com/office/officeart/2005/8/layout/lProcess3"/>
    <dgm:cxn modelId="{52DE189B-96E7-4A7C-8D8E-2C49F5599671}" type="presParOf" srcId="{DC3C6B55-849B-4960-8BD4-AF4D8D508AD8}" destId="{80ED4F88-8D6D-417E-B44F-EFFB59C9100C}" srcOrd="3" destOrd="0" presId="urn:microsoft.com/office/officeart/2005/8/layout/lProcess3"/>
    <dgm:cxn modelId="{5F1AA1FD-E3EB-4618-BE71-7F68016C3A04}" type="presParOf" srcId="{DC3C6B55-849B-4960-8BD4-AF4D8D508AD8}" destId="{C95D31D4-3BB6-4650-91D8-2670650C89CC}" srcOrd="4" destOrd="0" presId="urn:microsoft.com/office/officeart/2005/8/layout/lProcess3"/>
    <dgm:cxn modelId="{F0105068-624B-407E-8932-7EEC416E3E6B}" type="presParOf" srcId="{C95D31D4-3BB6-4650-91D8-2670650C89CC}" destId="{C33C7B6A-86E5-4235-B0F9-D91AA1BF5C01}"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F74A0F-D5E7-4815-A15C-1F3A726046E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41716801-8554-486D-9A2E-125E10F9E143}">
      <dgm:prSet/>
      <dgm:spPr>
        <a:solidFill>
          <a:schemeClr val="bg1">
            <a:alpha val="90000"/>
          </a:schemeClr>
        </a:solidFill>
        <a:ln>
          <a:solidFill>
            <a:schemeClr val="accent1">
              <a:lumMod val="50000"/>
              <a:alpha val="90000"/>
            </a:schemeClr>
          </a:solidFill>
        </a:ln>
      </dgm:spPr>
      <dgm:t>
        <a:bodyPr/>
        <a:lstStyle/>
        <a:p>
          <a:r>
            <a:rPr lang="tr-TR" dirty="0"/>
            <a:t>Yan sanayici firmaya ithal eşyasından işlem görmüş ürün ürettiren ve bu ürünün ihracatını kendisi ve/veya aracı ihracatçı vasıtasıyla gerçekleştiren imalatçı olmayan dahilde işleme izin belgesi/dahilde işleme izni sahibi firma</a:t>
          </a:r>
        </a:p>
      </dgm:t>
    </dgm:pt>
    <dgm:pt modelId="{DCE5A5EA-0FF6-4C86-971D-DF263427ACD1}" type="parTrans" cxnId="{649D1F65-FA5A-452A-9699-DD60011391BE}">
      <dgm:prSet/>
      <dgm:spPr/>
      <dgm:t>
        <a:bodyPr/>
        <a:lstStyle/>
        <a:p>
          <a:endParaRPr lang="tr-TR"/>
        </a:p>
      </dgm:t>
    </dgm:pt>
    <dgm:pt modelId="{3187764F-AEB2-418F-B0D1-4E8E565CE4FD}" type="sibTrans" cxnId="{649D1F65-FA5A-452A-9699-DD60011391BE}">
      <dgm:prSet/>
      <dgm:spPr/>
      <dgm:t>
        <a:bodyPr/>
        <a:lstStyle/>
        <a:p>
          <a:endParaRPr lang="tr-TR"/>
        </a:p>
      </dgm:t>
    </dgm:pt>
    <dgm:pt modelId="{FEA58573-4854-4A23-978C-93B995EE4653}">
      <dgm:prSet/>
      <dgm:spPr>
        <a:solidFill>
          <a:schemeClr val="bg1">
            <a:alpha val="90000"/>
          </a:schemeClr>
        </a:solidFill>
        <a:ln>
          <a:solidFill>
            <a:schemeClr val="accent1">
              <a:lumMod val="50000"/>
              <a:alpha val="90000"/>
            </a:schemeClr>
          </a:solidFill>
        </a:ln>
      </dgm:spPr>
      <dgm:t>
        <a:bodyPr/>
        <a:lstStyle/>
        <a:p>
          <a:r>
            <a:rPr lang="tr-TR" dirty="0"/>
            <a:t>İşlem görmüş ürünün tamamını veya bir kısmını üreten ve bu ürünün ihracatını kendisi ve/veya aracı ihracatçı vasıtasıyla gerçekleştiren dahilde işleme izin belgesi/dahilde işleme izni sahibi firma</a:t>
          </a:r>
        </a:p>
      </dgm:t>
    </dgm:pt>
    <dgm:pt modelId="{410C68CA-47FE-4FFF-B450-24C5B5629BC3}" type="parTrans" cxnId="{79114380-D2D2-44F6-A9D7-5E53E24CA40E}">
      <dgm:prSet/>
      <dgm:spPr/>
      <dgm:t>
        <a:bodyPr/>
        <a:lstStyle/>
        <a:p>
          <a:endParaRPr lang="tr-TR"/>
        </a:p>
      </dgm:t>
    </dgm:pt>
    <dgm:pt modelId="{DAFBCED3-118A-4976-88C7-48E4D8EDA1AB}" type="sibTrans" cxnId="{79114380-D2D2-44F6-A9D7-5E53E24CA40E}">
      <dgm:prSet/>
      <dgm:spPr/>
      <dgm:t>
        <a:bodyPr/>
        <a:lstStyle/>
        <a:p>
          <a:endParaRPr lang="tr-TR"/>
        </a:p>
      </dgm:t>
    </dgm:pt>
    <dgm:pt modelId="{6C72864C-8EFB-4D0E-A27F-C1CCD6E1C290}">
      <dgm:prSet/>
      <dgm:spPr>
        <a:solidFill>
          <a:schemeClr val="bg1">
            <a:alpha val="90000"/>
          </a:schemeClr>
        </a:solidFill>
        <a:ln>
          <a:solidFill>
            <a:schemeClr val="accent1">
              <a:lumMod val="50000"/>
              <a:alpha val="90000"/>
            </a:schemeClr>
          </a:solidFill>
        </a:ln>
      </dgm:spPr>
      <dgm:t>
        <a:bodyPr/>
        <a:lstStyle/>
        <a:p>
          <a:r>
            <a:rPr lang="tr-TR" dirty="0"/>
            <a:t>Dahilde işleme izin belgesinde/dahilde işleme izninde taahhüt edilen ihraç ürününün tamamını ya da bir kısmını üreten, belgede/izinde kayıtlı ancak belge/izin sahibi olmayan firma</a:t>
          </a:r>
        </a:p>
      </dgm:t>
    </dgm:pt>
    <dgm:pt modelId="{035555C3-FF1F-49AF-8E7B-A94CD69BBE56}" type="parTrans" cxnId="{DB8B5EDC-BAF3-45BB-9402-D4A90281CAC5}">
      <dgm:prSet/>
      <dgm:spPr/>
      <dgm:t>
        <a:bodyPr/>
        <a:lstStyle/>
        <a:p>
          <a:endParaRPr lang="tr-TR"/>
        </a:p>
      </dgm:t>
    </dgm:pt>
    <dgm:pt modelId="{3B661443-36D0-4626-B677-4D3C9794EDC2}" type="sibTrans" cxnId="{DB8B5EDC-BAF3-45BB-9402-D4A90281CAC5}">
      <dgm:prSet/>
      <dgm:spPr/>
      <dgm:t>
        <a:bodyPr/>
        <a:lstStyle/>
        <a:p>
          <a:endParaRPr lang="tr-TR"/>
        </a:p>
      </dgm:t>
    </dgm:pt>
    <dgm:pt modelId="{2C8BFCCB-12D0-40B4-A387-93567BA07067}">
      <dgm:prSet/>
      <dgm:spPr>
        <a:solidFill>
          <a:schemeClr val="bg1">
            <a:alpha val="90000"/>
          </a:schemeClr>
        </a:solidFill>
        <a:ln>
          <a:solidFill>
            <a:schemeClr val="accent1">
              <a:lumMod val="50000"/>
              <a:alpha val="90000"/>
            </a:schemeClr>
          </a:solidFill>
        </a:ln>
      </dgm:spPr>
      <dgm:t>
        <a:bodyPr/>
        <a:lstStyle/>
        <a:p>
          <a:r>
            <a:rPr lang="tr-TR" dirty="0"/>
            <a:t>Dahilde işleme izin belgesinde/dahilde işleme izninde taahhüt edilen ihracatı, belge/izin sahibi firmadan tedarik ettiği şekliyle gerçekleştiren belge/izin sahibi olmayan firma</a:t>
          </a:r>
        </a:p>
      </dgm:t>
    </dgm:pt>
    <dgm:pt modelId="{295C135A-A03A-4EBF-90F6-991360AFB20F}" type="parTrans" cxnId="{221A11C9-132C-47C4-AB8C-8C38198D2528}">
      <dgm:prSet/>
      <dgm:spPr/>
      <dgm:t>
        <a:bodyPr/>
        <a:lstStyle/>
        <a:p>
          <a:endParaRPr lang="tr-TR"/>
        </a:p>
      </dgm:t>
    </dgm:pt>
    <dgm:pt modelId="{73E96AF8-5890-47A2-812E-41C03A8D175F}" type="sibTrans" cxnId="{221A11C9-132C-47C4-AB8C-8C38198D2528}">
      <dgm:prSet/>
      <dgm:spPr/>
      <dgm:t>
        <a:bodyPr/>
        <a:lstStyle/>
        <a:p>
          <a:endParaRPr lang="tr-TR"/>
        </a:p>
      </dgm:t>
    </dgm:pt>
    <dgm:pt modelId="{FE525DE2-CEFA-422F-8A58-58237A6A933E}">
      <dgm:prSet custT="1"/>
      <dgm:spPr>
        <a:solidFill>
          <a:srgbClr val="4472C4">
            <a:lumMod val="50000"/>
          </a:srgbClr>
        </a:solidFill>
        <a:ln w="12700" cap="flat" cmpd="sng" algn="ctr">
          <a:solidFill>
            <a:prstClr val="white">
              <a:hueOff val="0"/>
              <a:satOff val="0"/>
              <a:lumOff val="0"/>
              <a:alphaOff val="0"/>
            </a:prstClr>
          </a:solidFill>
          <a:prstDash val="solid"/>
          <a:miter lim="800000"/>
        </a:ln>
        <a:effectLst/>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tr-TR" sz="2000" b="1" kern="1200" dirty="0">
              <a:solidFill>
                <a:prstClr val="white"/>
              </a:solidFill>
              <a:latin typeface="Calibri" panose="020F0502020204030204"/>
              <a:ea typeface="+mn-ea"/>
              <a:cs typeface="+mn-cs"/>
            </a:rPr>
            <a:t>İHRACATÇI</a:t>
          </a:r>
        </a:p>
      </dgm:t>
    </dgm:pt>
    <dgm:pt modelId="{D4F2E787-B453-4CF4-AC43-E54AE236761D}" type="sibTrans" cxnId="{D842CD9D-8B1A-46C0-BCEC-6F251808F6BB}">
      <dgm:prSet/>
      <dgm:spPr/>
      <dgm:t>
        <a:bodyPr/>
        <a:lstStyle/>
        <a:p>
          <a:endParaRPr lang="tr-TR"/>
        </a:p>
      </dgm:t>
    </dgm:pt>
    <dgm:pt modelId="{B18B6FCF-3880-4E85-B139-71596916D0E8}" type="parTrans" cxnId="{D842CD9D-8B1A-46C0-BCEC-6F251808F6BB}">
      <dgm:prSet/>
      <dgm:spPr/>
      <dgm:t>
        <a:bodyPr/>
        <a:lstStyle/>
        <a:p>
          <a:endParaRPr lang="tr-TR"/>
        </a:p>
      </dgm:t>
    </dgm:pt>
    <dgm:pt modelId="{03BB8798-6112-4677-BFA6-E8FF26BB4407}">
      <dgm:prSet custT="1"/>
      <dgm:spPr>
        <a:solidFill>
          <a:srgbClr val="4472C4">
            <a:lumMod val="50000"/>
          </a:srgbClr>
        </a:solidFill>
        <a:ln w="12700" cap="flat" cmpd="sng" algn="ctr">
          <a:solidFill>
            <a:prstClr val="white">
              <a:hueOff val="0"/>
              <a:satOff val="0"/>
              <a:lumOff val="0"/>
              <a:alphaOff val="0"/>
            </a:prstClr>
          </a:solidFill>
          <a:prstDash val="solid"/>
          <a:miter lim="800000"/>
        </a:ln>
        <a:effectLst/>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tr-TR" sz="2000" b="1" kern="1200" dirty="0">
              <a:solidFill>
                <a:prstClr val="white"/>
              </a:solidFill>
              <a:latin typeface="Calibri" panose="020F0502020204030204"/>
              <a:ea typeface="+mn-ea"/>
              <a:cs typeface="+mn-cs"/>
            </a:rPr>
            <a:t>İMALATÇI-İHRACATÇI</a:t>
          </a:r>
        </a:p>
      </dgm:t>
    </dgm:pt>
    <dgm:pt modelId="{FC1A1F60-4237-4FDA-B7C8-C96DA1EB5F2A}" type="parTrans" cxnId="{768E9C54-26B1-44A5-BD2F-B8F341027D91}">
      <dgm:prSet/>
      <dgm:spPr/>
      <dgm:t>
        <a:bodyPr/>
        <a:lstStyle/>
        <a:p>
          <a:endParaRPr lang="tr-TR"/>
        </a:p>
      </dgm:t>
    </dgm:pt>
    <dgm:pt modelId="{B763E639-4C55-4C04-A7F4-BACA7A44529C}" type="sibTrans" cxnId="{768E9C54-26B1-44A5-BD2F-B8F341027D91}">
      <dgm:prSet/>
      <dgm:spPr/>
      <dgm:t>
        <a:bodyPr/>
        <a:lstStyle/>
        <a:p>
          <a:endParaRPr lang="tr-TR"/>
        </a:p>
      </dgm:t>
    </dgm:pt>
    <dgm:pt modelId="{40B6929A-845E-4672-9BC3-A24F155D0ECA}">
      <dgm:prSet custT="1"/>
      <dgm:spPr>
        <a:solidFill>
          <a:srgbClr val="4472C4">
            <a:lumMod val="50000"/>
          </a:srgbClr>
        </a:solidFill>
        <a:ln w="12700" cap="flat" cmpd="sng" algn="ctr">
          <a:solidFill>
            <a:prstClr val="white">
              <a:hueOff val="0"/>
              <a:satOff val="0"/>
              <a:lumOff val="0"/>
              <a:alphaOff val="0"/>
            </a:prstClr>
          </a:solidFill>
          <a:prstDash val="solid"/>
          <a:miter lim="800000"/>
        </a:ln>
        <a:effectLst/>
      </dgm:spPr>
      <dgm:t>
        <a:bodyPr spcFirstLastPara="0" vert="horz" wrap="square" lIns="76200" tIns="38100" rIns="76200" bIns="38100" numCol="1" spcCol="1270" anchor="ctr" anchorCtr="0"/>
        <a:lstStyle/>
        <a:p>
          <a:r>
            <a:rPr lang="tr-TR" sz="2000" b="1" kern="1200" dirty="0">
              <a:solidFill>
                <a:prstClr val="white"/>
              </a:solidFill>
              <a:latin typeface="Calibri" panose="020F0502020204030204"/>
              <a:ea typeface="+mn-ea"/>
              <a:cs typeface="+mn-cs"/>
            </a:rPr>
            <a:t>YAN</a:t>
          </a:r>
          <a:r>
            <a:rPr lang="tr-TR" sz="2900" kern="1200" dirty="0"/>
            <a:t> </a:t>
          </a:r>
          <a:r>
            <a:rPr lang="tr-TR" sz="2000" b="1" kern="1200" dirty="0"/>
            <a:t>SANAYİCİ</a:t>
          </a:r>
          <a:endParaRPr lang="tr-TR" sz="2900" b="1" kern="1200" dirty="0"/>
        </a:p>
      </dgm:t>
    </dgm:pt>
    <dgm:pt modelId="{C9CB4F75-021F-4F79-AE5B-89EDAC36E994}" type="parTrans" cxnId="{0FC7845B-24E4-4965-8BF9-0B79768A7344}">
      <dgm:prSet/>
      <dgm:spPr/>
      <dgm:t>
        <a:bodyPr/>
        <a:lstStyle/>
        <a:p>
          <a:endParaRPr lang="tr-TR"/>
        </a:p>
      </dgm:t>
    </dgm:pt>
    <dgm:pt modelId="{62FF87BA-1136-4E9A-B4E6-06C466577C02}" type="sibTrans" cxnId="{0FC7845B-24E4-4965-8BF9-0B79768A7344}">
      <dgm:prSet/>
      <dgm:spPr/>
      <dgm:t>
        <a:bodyPr/>
        <a:lstStyle/>
        <a:p>
          <a:endParaRPr lang="tr-TR"/>
        </a:p>
      </dgm:t>
    </dgm:pt>
    <dgm:pt modelId="{39C7D74B-0232-4E05-8469-AE539FED7BCE}">
      <dgm:prSet custT="1"/>
      <dgm:spPr>
        <a:solidFill>
          <a:srgbClr val="4472C4">
            <a:lumMod val="50000"/>
          </a:srgbClr>
        </a:solidFill>
        <a:ln w="12700" cap="flat" cmpd="sng" algn="ctr">
          <a:solidFill>
            <a:prstClr val="white">
              <a:hueOff val="0"/>
              <a:satOff val="0"/>
              <a:lumOff val="0"/>
              <a:alphaOff val="0"/>
            </a:prstClr>
          </a:solidFill>
          <a:prstDash val="solid"/>
          <a:miter lim="800000"/>
        </a:ln>
        <a:effectLst/>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tr-TR" sz="2000" b="1" kern="1200" dirty="0">
              <a:solidFill>
                <a:prstClr val="white"/>
              </a:solidFill>
              <a:latin typeface="Calibri" panose="020F0502020204030204"/>
              <a:ea typeface="+mn-ea"/>
              <a:cs typeface="+mn-cs"/>
            </a:rPr>
            <a:t>ARACI İHRACATÇI</a:t>
          </a:r>
        </a:p>
      </dgm:t>
    </dgm:pt>
    <dgm:pt modelId="{15DEEA57-0814-412D-996B-8637D6EDC64B}" type="parTrans" cxnId="{6A12F72C-3BA0-49AA-B703-2A8B0744D224}">
      <dgm:prSet/>
      <dgm:spPr/>
      <dgm:t>
        <a:bodyPr/>
        <a:lstStyle/>
        <a:p>
          <a:endParaRPr lang="tr-TR"/>
        </a:p>
      </dgm:t>
    </dgm:pt>
    <dgm:pt modelId="{2F5E2FD6-4BD9-4155-AD0C-6042F4F11BD7}" type="sibTrans" cxnId="{6A12F72C-3BA0-49AA-B703-2A8B0744D224}">
      <dgm:prSet/>
      <dgm:spPr/>
      <dgm:t>
        <a:bodyPr/>
        <a:lstStyle/>
        <a:p>
          <a:endParaRPr lang="tr-TR"/>
        </a:p>
      </dgm:t>
    </dgm:pt>
    <dgm:pt modelId="{37821EB9-BA7E-4605-ACD8-D8DFEAF628AA}" type="pres">
      <dgm:prSet presAssocID="{3EF74A0F-D5E7-4815-A15C-1F3A726046E4}" presName="Name0" presStyleCnt="0">
        <dgm:presLayoutVars>
          <dgm:dir/>
          <dgm:animLvl val="lvl"/>
          <dgm:resizeHandles val="exact"/>
        </dgm:presLayoutVars>
      </dgm:prSet>
      <dgm:spPr/>
    </dgm:pt>
    <dgm:pt modelId="{7433F5A1-CF6D-4C29-BF17-EF3183F90595}" type="pres">
      <dgm:prSet presAssocID="{FE525DE2-CEFA-422F-8A58-58237A6A933E}" presName="linNode" presStyleCnt="0"/>
      <dgm:spPr/>
    </dgm:pt>
    <dgm:pt modelId="{F76107ED-4BD4-4437-A0B5-3054800F43C6}" type="pres">
      <dgm:prSet presAssocID="{FE525DE2-CEFA-422F-8A58-58237A6A933E}" presName="parentText" presStyleLbl="node1" presStyleIdx="0" presStyleCnt="4">
        <dgm:presLayoutVars>
          <dgm:chMax val="1"/>
          <dgm:bulletEnabled val="1"/>
        </dgm:presLayoutVars>
      </dgm:prSet>
      <dgm:spPr>
        <a:xfrm>
          <a:off x="0" y="1963"/>
          <a:ext cx="2883654" cy="944504"/>
        </a:xfrm>
        <a:prstGeom prst="roundRect">
          <a:avLst/>
        </a:prstGeom>
      </dgm:spPr>
    </dgm:pt>
    <dgm:pt modelId="{6223C13E-916B-4D5B-9491-8B66395E6F66}" type="pres">
      <dgm:prSet presAssocID="{FE525DE2-CEFA-422F-8A58-58237A6A933E}" presName="descendantText" presStyleLbl="alignAccFollowNode1" presStyleIdx="0" presStyleCnt="4">
        <dgm:presLayoutVars>
          <dgm:bulletEnabled val="1"/>
        </dgm:presLayoutVars>
      </dgm:prSet>
      <dgm:spPr/>
    </dgm:pt>
    <dgm:pt modelId="{94CCEE8B-BA6F-4062-9433-24025A5653E5}" type="pres">
      <dgm:prSet presAssocID="{D4F2E787-B453-4CF4-AC43-E54AE236761D}" presName="sp" presStyleCnt="0"/>
      <dgm:spPr/>
    </dgm:pt>
    <dgm:pt modelId="{70A9C69D-2C83-472E-8727-9D93D612FAA4}" type="pres">
      <dgm:prSet presAssocID="{03BB8798-6112-4677-BFA6-E8FF26BB4407}" presName="linNode" presStyleCnt="0"/>
      <dgm:spPr/>
    </dgm:pt>
    <dgm:pt modelId="{89B5C930-111B-413F-BBA2-F0DBE74384FF}" type="pres">
      <dgm:prSet presAssocID="{03BB8798-6112-4677-BFA6-E8FF26BB4407}" presName="parentText" presStyleLbl="node1" presStyleIdx="1" presStyleCnt="4">
        <dgm:presLayoutVars>
          <dgm:chMax val="1"/>
          <dgm:bulletEnabled val="1"/>
        </dgm:presLayoutVars>
      </dgm:prSet>
      <dgm:spPr>
        <a:xfrm>
          <a:off x="0" y="993693"/>
          <a:ext cx="2883654" cy="944504"/>
        </a:xfrm>
        <a:prstGeom prst="roundRect">
          <a:avLst/>
        </a:prstGeom>
      </dgm:spPr>
    </dgm:pt>
    <dgm:pt modelId="{EE001121-C018-4A57-B195-BEE738FC9FD1}" type="pres">
      <dgm:prSet presAssocID="{03BB8798-6112-4677-BFA6-E8FF26BB4407}" presName="descendantText" presStyleLbl="alignAccFollowNode1" presStyleIdx="1" presStyleCnt="4">
        <dgm:presLayoutVars>
          <dgm:bulletEnabled val="1"/>
        </dgm:presLayoutVars>
      </dgm:prSet>
      <dgm:spPr/>
    </dgm:pt>
    <dgm:pt modelId="{D8D5B3FE-FAAD-40C2-9897-9D68371360EA}" type="pres">
      <dgm:prSet presAssocID="{B763E639-4C55-4C04-A7F4-BACA7A44529C}" presName="sp" presStyleCnt="0"/>
      <dgm:spPr/>
    </dgm:pt>
    <dgm:pt modelId="{598566CF-F791-4B9C-BDB9-C0C9C3BDF0AA}" type="pres">
      <dgm:prSet presAssocID="{40B6929A-845E-4672-9BC3-A24F155D0ECA}" presName="linNode" presStyleCnt="0"/>
      <dgm:spPr/>
    </dgm:pt>
    <dgm:pt modelId="{495CCFB9-C519-4AA6-AA4C-E63D465F5626}" type="pres">
      <dgm:prSet presAssocID="{40B6929A-845E-4672-9BC3-A24F155D0ECA}" presName="parentText" presStyleLbl="node1" presStyleIdx="2" presStyleCnt="4">
        <dgm:presLayoutVars>
          <dgm:chMax val="1"/>
          <dgm:bulletEnabled val="1"/>
        </dgm:presLayoutVars>
      </dgm:prSet>
      <dgm:spPr>
        <a:xfrm>
          <a:off x="0" y="1985422"/>
          <a:ext cx="2883654" cy="944504"/>
        </a:xfrm>
        <a:prstGeom prst="roundRect">
          <a:avLst/>
        </a:prstGeom>
      </dgm:spPr>
    </dgm:pt>
    <dgm:pt modelId="{97D8E88D-F450-4086-9D59-E160083EEA69}" type="pres">
      <dgm:prSet presAssocID="{40B6929A-845E-4672-9BC3-A24F155D0ECA}" presName="descendantText" presStyleLbl="alignAccFollowNode1" presStyleIdx="2" presStyleCnt="4">
        <dgm:presLayoutVars>
          <dgm:bulletEnabled val="1"/>
        </dgm:presLayoutVars>
      </dgm:prSet>
      <dgm:spPr/>
    </dgm:pt>
    <dgm:pt modelId="{F80DFF15-6F48-408A-9E85-10F7091177CB}" type="pres">
      <dgm:prSet presAssocID="{62FF87BA-1136-4E9A-B4E6-06C466577C02}" presName="sp" presStyleCnt="0"/>
      <dgm:spPr/>
    </dgm:pt>
    <dgm:pt modelId="{63F75472-26D8-4001-ACE9-E13CCE9F7268}" type="pres">
      <dgm:prSet presAssocID="{39C7D74B-0232-4E05-8469-AE539FED7BCE}" presName="linNode" presStyleCnt="0"/>
      <dgm:spPr/>
    </dgm:pt>
    <dgm:pt modelId="{2FF5CDF0-2616-4573-A34F-8AC80D74F610}" type="pres">
      <dgm:prSet presAssocID="{39C7D74B-0232-4E05-8469-AE539FED7BCE}" presName="parentText" presStyleLbl="node1" presStyleIdx="3" presStyleCnt="4">
        <dgm:presLayoutVars>
          <dgm:chMax val="1"/>
          <dgm:bulletEnabled val="1"/>
        </dgm:presLayoutVars>
      </dgm:prSet>
      <dgm:spPr>
        <a:xfrm>
          <a:off x="0" y="2977152"/>
          <a:ext cx="2883654" cy="944504"/>
        </a:xfrm>
        <a:prstGeom prst="roundRect">
          <a:avLst/>
        </a:prstGeom>
      </dgm:spPr>
    </dgm:pt>
    <dgm:pt modelId="{61B860AA-3778-4A3D-A0C5-318F23396319}" type="pres">
      <dgm:prSet presAssocID="{39C7D74B-0232-4E05-8469-AE539FED7BCE}" presName="descendantText" presStyleLbl="alignAccFollowNode1" presStyleIdx="3" presStyleCnt="4">
        <dgm:presLayoutVars>
          <dgm:bulletEnabled val="1"/>
        </dgm:presLayoutVars>
      </dgm:prSet>
      <dgm:spPr/>
    </dgm:pt>
  </dgm:ptLst>
  <dgm:cxnLst>
    <dgm:cxn modelId="{6A12F72C-3BA0-49AA-B703-2A8B0744D224}" srcId="{3EF74A0F-D5E7-4815-A15C-1F3A726046E4}" destId="{39C7D74B-0232-4E05-8469-AE539FED7BCE}" srcOrd="3" destOrd="0" parTransId="{15DEEA57-0814-412D-996B-8637D6EDC64B}" sibTransId="{2F5E2FD6-4BD9-4155-AD0C-6042F4F11BD7}"/>
    <dgm:cxn modelId="{23C11A34-B9D7-4A03-BAFC-24112D31E751}" type="presOf" srcId="{03BB8798-6112-4677-BFA6-E8FF26BB4407}" destId="{89B5C930-111B-413F-BBA2-F0DBE74384FF}" srcOrd="0" destOrd="0" presId="urn:microsoft.com/office/officeart/2005/8/layout/vList5"/>
    <dgm:cxn modelId="{0FC7845B-24E4-4965-8BF9-0B79768A7344}" srcId="{3EF74A0F-D5E7-4815-A15C-1F3A726046E4}" destId="{40B6929A-845E-4672-9BC3-A24F155D0ECA}" srcOrd="2" destOrd="0" parTransId="{C9CB4F75-021F-4F79-AE5B-89EDAC36E994}" sibTransId="{62FF87BA-1136-4E9A-B4E6-06C466577C02}"/>
    <dgm:cxn modelId="{649D1F65-FA5A-452A-9699-DD60011391BE}" srcId="{FE525DE2-CEFA-422F-8A58-58237A6A933E}" destId="{41716801-8554-486D-9A2E-125E10F9E143}" srcOrd="0" destOrd="0" parTransId="{DCE5A5EA-0FF6-4C86-971D-DF263427ACD1}" sibTransId="{3187764F-AEB2-418F-B0D1-4E8E565CE4FD}"/>
    <dgm:cxn modelId="{768E9C54-26B1-44A5-BD2F-B8F341027D91}" srcId="{3EF74A0F-D5E7-4815-A15C-1F3A726046E4}" destId="{03BB8798-6112-4677-BFA6-E8FF26BB4407}" srcOrd="1" destOrd="0" parTransId="{FC1A1F60-4237-4FDA-B7C8-C96DA1EB5F2A}" sibTransId="{B763E639-4C55-4C04-A7F4-BACA7A44529C}"/>
    <dgm:cxn modelId="{B3869B7A-D780-4AA7-A2F9-87D9B0764698}" type="presOf" srcId="{39C7D74B-0232-4E05-8469-AE539FED7BCE}" destId="{2FF5CDF0-2616-4573-A34F-8AC80D74F610}" srcOrd="0" destOrd="0" presId="urn:microsoft.com/office/officeart/2005/8/layout/vList5"/>
    <dgm:cxn modelId="{79114380-D2D2-44F6-A9D7-5E53E24CA40E}" srcId="{03BB8798-6112-4677-BFA6-E8FF26BB4407}" destId="{FEA58573-4854-4A23-978C-93B995EE4653}" srcOrd="0" destOrd="0" parTransId="{410C68CA-47FE-4FFF-B450-24C5B5629BC3}" sibTransId="{DAFBCED3-118A-4976-88C7-48E4D8EDA1AB}"/>
    <dgm:cxn modelId="{7635FB8B-03E5-4C6D-94B7-FCC15DC31F8E}" type="presOf" srcId="{FE525DE2-CEFA-422F-8A58-58237A6A933E}" destId="{F76107ED-4BD4-4437-A0B5-3054800F43C6}" srcOrd="0" destOrd="0" presId="urn:microsoft.com/office/officeart/2005/8/layout/vList5"/>
    <dgm:cxn modelId="{DEE66997-8EE8-4E6C-9F79-43721B7FD9FD}" type="presOf" srcId="{FEA58573-4854-4A23-978C-93B995EE4653}" destId="{EE001121-C018-4A57-B195-BEE738FC9FD1}" srcOrd="0" destOrd="0" presId="urn:microsoft.com/office/officeart/2005/8/layout/vList5"/>
    <dgm:cxn modelId="{D842CD9D-8B1A-46C0-BCEC-6F251808F6BB}" srcId="{3EF74A0F-D5E7-4815-A15C-1F3A726046E4}" destId="{FE525DE2-CEFA-422F-8A58-58237A6A933E}" srcOrd="0" destOrd="0" parTransId="{B18B6FCF-3880-4E85-B139-71596916D0E8}" sibTransId="{D4F2E787-B453-4CF4-AC43-E54AE236761D}"/>
    <dgm:cxn modelId="{479369B8-E46C-4244-BB25-B20A0196B8DC}" type="presOf" srcId="{3EF74A0F-D5E7-4815-A15C-1F3A726046E4}" destId="{37821EB9-BA7E-4605-ACD8-D8DFEAF628AA}" srcOrd="0" destOrd="0" presId="urn:microsoft.com/office/officeart/2005/8/layout/vList5"/>
    <dgm:cxn modelId="{D1D1F4C1-BC88-4A7D-B058-1F8DC4A45EA0}" type="presOf" srcId="{41716801-8554-486D-9A2E-125E10F9E143}" destId="{6223C13E-916B-4D5B-9491-8B66395E6F66}" srcOrd="0" destOrd="0" presId="urn:microsoft.com/office/officeart/2005/8/layout/vList5"/>
    <dgm:cxn modelId="{221A11C9-132C-47C4-AB8C-8C38198D2528}" srcId="{39C7D74B-0232-4E05-8469-AE539FED7BCE}" destId="{2C8BFCCB-12D0-40B4-A387-93567BA07067}" srcOrd="0" destOrd="0" parTransId="{295C135A-A03A-4EBF-90F6-991360AFB20F}" sibTransId="{73E96AF8-5890-47A2-812E-41C03A8D175F}"/>
    <dgm:cxn modelId="{325647CA-563D-4B42-A2A0-41340AC9D243}" type="presOf" srcId="{6C72864C-8EFB-4D0E-A27F-C1CCD6E1C290}" destId="{97D8E88D-F450-4086-9D59-E160083EEA69}" srcOrd="0" destOrd="0" presId="urn:microsoft.com/office/officeart/2005/8/layout/vList5"/>
    <dgm:cxn modelId="{B7FF3BDC-578B-4710-B25B-1A899BFB8F25}" type="presOf" srcId="{40B6929A-845E-4672-9BC3-A24F155D0ECA}" destId="{495CCFB9-C519-4AA6-AA4C-E63D465F5626}" srcOrd="0" destOrd="0" presId="urn:microsoft.com/office/officeart/2005/8/layout/vList5"/>
    <dgm:cxn modelId="{DB8B5EDC-BAF3-45BB-9402-D4A90281CAC5}" srcId="{40B6929A-845E-4672-9BC3-A24F155D0ECA}" destId="{6C72864C-8EFB-4D0E-A27F-C1CCD6E1C290}" srcOrd="0" destOrd="0" parTransId="{035555C3-FF1F-49AF-8E7B-A94CD69BBE56}" sibTransId="{3B661443-36D0-4626-B677-4D3C9794EDC2}"/>
    <dgm:cxn modelId="{B22B06E6-799B-487C-9108-6F940EB61F7E}" type="presOf" srcId="{2C8BFCCB-12D0-40B4-A387-93567BA07067}" destId="{61B860AA-3778-4A3D-A0C5-318F23396319}" srcOrd="0" destOrd="0" presId="urn:microsoft.com/office/officeart/2005/8/layout/vList5"/>
    <dgm:cxn modelId="{C1DFD9BC-0947-4C40-9049-7F0AF0CED4AC}" type="presParOf" srcId="{37821EB9-BA7E-4605-ACD8-D8DFEAF628AA}" destId="{7433F5A1-CF6D-4C29-BF17-EF3183F90595}" srcOrd="0" destOrd="0" presId="urn:microsoft.com/office/officeart/2005/8/layout/vList5"/>
    <dgm:cxn modelId="{4F4E2CAF-2686-4E22-B44E-B7B386F3E2A1}" type="presParOf" srcId="{7433F5A1-CF6D-4C29-BF17-EF3183F90595}" destId="{F76107ED-4BD4-4437-A0B5-3054800F43C6}" srcOrd="0" destOrd="0" presId="urn:microsoft.com/office/officeart/2005/8/layout/vList5"/>
    <dgm:cxn modelId="{93120CD8-834B-4BE4-BF37-D819F0BE0D62}" type="presParOf" srcId="{7433F5A1-CF6D-4C29-BF17-EF3183F90595}" destId="{6223C13E-916B-4D5B-9491-8B66395E6F66}" srcOrd="1" destOrd="0" presId="urn:microsoft.com/office/officeart/2005/8/layout/vList5"/>
    <dgm:cxn modelId="{EB831B69-A8F1-4B0B-96B8-90D9CB6F6F17}" type="presParOf" srcId="{37821EB9-BA7E-4605-ACD8-D8DFEAF628AA}" destId="{94CCEE8B-BA6F-4062-9433-24025A5653E5}" srcOrd="1" destOrd="0" presId="urn:microsoft.com/office/officeart/2005/8/layout/vList5"/>
    <dgm:cxn modelId="{16B43588-FB79-404B-842C-96A4089BEF27}" type="presParOf" srcId="{37821EB9-BA7E-4605-ACD8-D8DFEAF628AA}" destId="{70A9C69D-2C83-472E-8727-9D93D612FAA4}" srcOrd="2" destOrd="0" presId="urn:microsoft.com/office/officeart/2005/8/layout/vList5"/>
    <dgm:cxn modelId="{32A8E92C-9FFC-42DF-B69A-466927942B68}" type="presParOf" srcId="{70A9C69D-2C83-472E-8727-9D93D612FAA4}" destId="{89B5C930-111B-413F-BBA2-F0DBE74384FF}" srcOrd="0" destOrd="0" presId="urn:microsoft.com/office/officeart/2005/8/layout/vList5"/>
    <dgm:cxn modelId="{60501305-FA61-4925-9AD2-E1F8D0B9A23E}" type="presParOf" srcId="{70A9C69D-2C83-472E-8727-9D93D612FAA4}" destId="{EE001121-C018-4A57-B195-BEE738FC9FD1}" srcOrd="1" destOrd="0" presId="urn:microsoft.com/office/officeart/2005/8/layout/vList5"/>
    <dgm:cxn modelId="{220EA130-09FA-4B20-A75B-438C517F48FB}" type="presParOf" srcId="{37821EB9-BA7E-4605-ACD8-D8DFEAF628AA}" destId="{D8D5B3FE-FAAD-40C2-9897-9D68371360EA}" srcOrd="3" destOrd="0" presId="urn:microsoft.com/office/officeart/2005/8/layout/vList5"/>
    <dgm:cxn modelId="{77F7EFD6-63B4-48BB-B168-A58F1376551B}" type="presParOf" srcId="{37821EB9-BA7E-4605-ACD8-D8DFEAF628AA}" destId="{598566CF-F791-4B9C-BDB9-C0C9C3BDF0AA}" srcOrd="4" destOrd="0" presId="urn:microsoft.com/office/officeart/2005/8/layout/vList5"/>
    <dgm:cxn modelId="{5BE260DE-647C-4372-B402-0A0BE6FC0A2A}" type="presParOf" srcId="{598566CF-F791-4B9C-BDB9-C0C9C3BDF0AA}" destId="{495CCFB9-C519-4AA6-AA4C-E63D465F5626}" srcOrd="0" destOrd="0" presId="urn:microsoft.com/office/officeart/2005/8/layout/vList5"/>
    <dgm:cxn modelId="{DA75159C-043C-4515-B914-5F7BE1837C99}" type="presParOf" srcId="{598566CF-F791-4B9C-BDB9-C0C9C3BDF0AA}" destId="{97D8E88D-F450-4086-9D59-E160083EEA69}" srcOrd="1" destOrd="0" presId="urn:microsoft.com/office/officeart/2005/8/layout/vList5"/>
    <dgm:cxn modelId="{C80E8D5F-6A4D-4A43-8118-D356EC685516}" type="presParOf" srcId="{37821EB9-BA7E-4605-ACD8-D8DFEAF628AA}" destId="{F80DFF15-6F48-408A-9E85-10F7091177CB}" srcOrd="5" destOrd="0" presId="urn:microsoft.com/office/officeart/2005/8/layout/vList5"/>
    <dgm:cxn modelId="{F9C6AC3D-0347-4422-82CF-F95AA0785CCE}" type="presParOf" srcId="{37821EB9-BA7E-4605-ACD8-D8DFEAF628AA}" destId="{63F75472-26D8-4001-ACE9-E13CCE9F7268}" srcOrd="6" destOrd="0" presId="urn:microsoft.com/office/officeart/2005/8/layout/vList5"/>
    <dgm:cxn modelId="{266D74A0-9145-4D2D-AA55-5B58024267F2}" type="presParOf" srcId="{63F75472-26D8-4001-ACE9-E13CCE9F7268}" destId="{2FF5CDF0-2616-4573-A34F-8AC80D74F610}" srcOrd="0" destOrd="0" presId="urn:microsoft.com/office/officeart/2005/8/layout/vList5"/>
    <dgm:cxn modelId="{D44F1652-1F9C-4EEF-8EB9-AAF721C75F0F}" type="presParOf" srcId="{63F75472-26D8-4001-ACE9-E13CCE9F7268}" destId="{61B860AA-3778-4A3D-A0C5-318F2339631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09EAFA8-AAD8-457A-A876-BF1F9CA4108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8F2CBD59-49F2-4F76-B2E7-D5BA7CBDF50C}">
      <dgm:prSet custT="1"/>
      <dgm:spPr>
        <a:solidFill>
          <a:schemeClr val="accent1">
            <a:lumMod val="50000"/>
          </a:schemeClr>
        </a:solidFill>
        <a:ln>
          <a:solidFill>
            <a:schemeClr val="accent1">
              <a:lumMod val="50000"/>
            </a:schemeClr>
          </a:solidFill>
        </a:ln>
      </dgm:spPr>
      <dgm:t>
        <a:bodyPr/>
        <a:lstStyle/>
        <a:p>
          <a:r>
            <a:rPr lang="tr-TR" sz="1600" dirty="0"/>
            <a:t>Belge/izin sahibi firmalar ihracatı kendileri yapabilecekleri gibi, başka bir firmaya da yaptırtabilirler. Belge/izin sahibi olmayan ancak belge/izin kapsamında ihracat yapan bu firmalar </a:t>
          </a:r>
          <a:r>
            <a:rPr lang="tr-TR" sz="1600" dirty="0">
              <a:solidFill>
                <a:srgbClr val="FF0000"/>
              </a:solidFill>
            </a:rPr>
            <a:t>aracı ihracatçı </a:t>
          </a:r>
          <a:r>
            <a:rPr lang="tr-TR" sz="1600" dirty="0"/>
            <a:t>kabul edilir.</a:t>
          </a:r>
        </a:p>
      </dgm:t>
    </dgm:pt>
    <dgm:pt modelId="{3E39C1EE-9096-4228-8449-1DF93E23C092}" type="parTrans" cxnId="{3E59078B-C257-48A3-8A56-05B12BF29AF1}">
      <dgm:prSet/>
      <dgm:spPr/>
      <dgm:t>
        <a:bodyPr/>
        <a:lstStyle/>
        <a:p>
          <a:endParaRPr lang="tr-TR"/>
        </a:p>
      </dgm:t>
    </dgm:pt>
    <dgm:pt modelId="{1A32E35C-73F8-40DF-94F7-9E96C8AF1FE8}" type="sibTrans" cxnId="{3E59078B-C257-48A3-8A56-05B12BF29AF1}">
      <dgm:prSet/>
      <dgm:spPr/>
      <dgm:t>
        <a:bodyPr/>
        <a:lstStyle/>
        <a:p>
          <a:endParaRPr lang="tr-TR"/>
        </a:p>
      </dgm:t>
    </dgm:pt>
    <dgm:pt modelId="{B95768E6-6EE3-4F0B-BE56-AF08B60D54F8}">
      <dgm:prSet custT="1"/>
      <dgm:spPr>
        <a:solidFill>
          <a:schemeClr val="accent1">
            <a:lumMod val="50000"/>
          </a:schemeClr>
        </a:solidFill>
        <a:ln>
          <a:solidFill>
            <a:schemeClr val="accent1">
              <a:lumMod val="50000"/>
            </a:schemeClr>
          </a:solidFill>
        </a:ln>
      </dgm:spPr>
      <dgm:t>
        <a:bodyPr/>
        <a:lstStyle/>
        <a:p>
          <a:r>
            <a:rPr lang="tr-TR" sz="1600" dirty="0"/>
            <a:t>Aracı ihracatçıların belge kapsamında ihracat yapabilmeleri için belge sahibi firma tarafından aracı ihracatçı kaydının yaptırılması gerekmektedir. Aracı ihracatçı kaydı </a:t>
          </a:r>
          <a:r>
            <a:rPr lang="tr-TR" sz="1600" dirty="0">
              <a:solidFill>
                <a:srgbClr val="FF0000"/>
              </a:solidFill>
            </a:rPr>
            <a:t>Bölge Müdürlükleri </a:t>
          </a:r>
          <a:r>
            <a:rPr lang="tr-TR" sz="1600" dirty="0"/>
            <a:t>tarafından ve her bir DİİB için ayrı ayrı yapılmaktadır.</a:t>
          </a:r>
        </a:p>
      </dgm:t>
    </dgm:pt>
    <dgm:pt modelId="{9A8504E6-19E0-4BD5-A7C9-B49A701BDF84}" type="parTrans" cxnId="{EFB7A6A4-09ED-4E1B-8AD4-7E283A302EDE}">
      <dgm:prSet/>
      <dgm:spPr/>
      <dgm:t>
        <a:bodyPr/>
        <a:lstStyle/>
        <a:p>
          <a:endParaRPr lang="tr-TR"/>
        </a:p>
      </dgm:t>
    </dgm:pt>
    <dgm:pt modelId="{757D1079-8204-4838-BE4B-64A3FE5E88D4}" type="sibTrans" cxnId="{EFB7A6A4-09ED-4E1B-8AD4-7E283A302EDE}">
      <dgm:prSet/>
      <dgm:spPr/>
      <dgm:t>
        <a:bodyPr/>
        <a:lstStyle/>
        <a:p>
          <a:endParaRPr lang="tr-TR"/>
        </a:p>
      </dgm:t>
    </dgm:pt>
    <dgm:pt modelId="{EF20A33B-D66A-4899-9888-6BCF0E573E10}">
      <dgm:prSet custT="1"/>
      <dgm:spPr>
        <a:solidFill>
          <a:schemeClr val="accent1">
            <a:lumMod val="50000"/>
          </a:schemeClr>
        </a:solidFill>
        <a:ln>
          <a:solidFill>
            <a:schemeClr val="accent1">
              <a:lumMod val="50000"/>
            </a:schemeClr>
          </a:solidFill>
        </a:ln>
      </dgm:spPr>
      <dgm:t>
        <a:bodyPr/>
        <a:lstStyle/>
        <a:p>
          <a:r>
            <a:rPr lang="tr-TR" sz="2000" dirty="0"/>
            <a:t>Bazı hallerde </a:t>
          </a:r>
          <a:r>
            <a:rPr lang="tr-TR" sz="2000" dirty="0">
              <a:solidFill>
                <a:srgbClr val="FF0000"/>
              </a:solidFill>
            </a:rPr>
            <a:t>Bakanlıkça</a:t>
          </a:r>
          <a:r>
            <a:rPr lang="tr-TR" sz="2000" dirty="0"/>
            <a:t> aracı ihracatçı kullanımına </a:t>
          </a:r>
          <a:r>
            <a:rPr lang="tr-TR" sz="2000" dirty="0">
              <a:solidFill>
                <a:srgbClr val="FF0000"/>
              </a:solidFill>
            </a:rPr>
            <a:t>kısıtlama</a:t>
          </a:r>
          <a:r>
            <a:rPr lang="tr-TR" sz="2000" dirty="0"/>
            <a:t> getirilebilir. </a:t>
          </a:r>
        </a:p>
      </dgm:t>
    </dgm:pt>
    <dgm:pt modelId="{41314DF4-A7D5-4929-90A7-3319CAEAAB0A}" type="parTrans" cxnId="{B694447C-934D-45B2-BCE9-2170757C2899}">
      <dgm:prSet/>
      <dgm:spPr/>
      <dgm:t>
        <a:bodyPr/>
        <a:lstStyle/>
        <a:p>
          <a:endParaRPr lang="tr-TR"/>
        </a:p>
      </dgm:t>
    </dgm:pt>
    <dgm:pt modelId="{5F3BB115-E077-49B7-97D6-7553AEFFEC81}" type="sibTrans" cxnId="{B694447C-934D-45B2-BCE9-2170757C2899}">
      <dgm:prSet/>
      <dgm:spPr/>
      <dgm:t>
        <a:bodyPr/>
        <a:lstStyle/>
        <a:p>
          <a:endParaRPr lang="tr-TR"/>
        </a:p>
      </dgm:t>
    </dgm:pt>
    <dgm:pt modelId="{085B26E6-0018-4DB9-9F75-A1400B319DE6}" type="pres">
      <dgm:prSet presAssocID="{409EAFA8-AAD8-457A-A876-BF1F9CA4108C}" presName="linearFlow" presStyleCnt="0">
        <dgm:presLayoutVars>
          <dgm:dir/>
          <dgm:resizeHandles val="exact"/>
        </dgm:presLayoutVars>
      </dgm:prSet>
      <dgm:spPr/>
    </dgm:pt>
    <dgm:pt modelId="{632EE090-08FE-4618-B935-012F67C4E4E9}" type="pres">
      <dgm:prSet presAssocID="{8F2CBD59-49F2-4F76-B2E7-D5BA7CBDF50C}" presName="composite" presStyleCnt="0"/>
      <dgm:spPr/>
    </dgm:pt>
    <dgm:pt modelId="{3FAAB79D-B0E0-4CEA-B028-EED54521665C}" type="pres">
      <dgm:prSet presAssocID="{8F2CBD59-49F2-4F76-B2E7-D5BA7CBDF50C}" presName="imgShp" presStyleLbl="fgImgPlace1" presStyleIdx="0" presStyleCnt="3"/>
      <dgm:spPr>
        <a:solidFill>
          <a:schemeClr val="accent1">
            <a:lumMod val="20000"/>
            <a:lumOff val="80000"/>
          </a:schemeClr>
        </a:solidFill>
        <a:ln>
          <a:solidFill>
            <a:schemeClr val="accent1">
              <a:lumMod val="50000"/>
            </a:schemeClr>
          </a:solidFill>
        </a:ln>
      </dgm:spPr>
    </dgm:pt>
    <dgm:pt modelId="{CABD64F6-6389-42AD-983C-C57AFE1D8A1D}" type="pres">
      <dgm:prSet presAssocID="{8F2CBD59-49F2-4F76-B2E7-D5BA7CBDF50C}" presName="txShp" presStyleLbl="node1" presStyleIdx="0" presStyleCnt="3">
        <dgm:presLayoutVars>
          <dgm:bulletEnabled val="1"/>
        </dgm:presLayoutVars>
      </dgm:prSet>
      <dgm:spPr/>
    </dgm:pt>
    <dgm:pt modelId="{458BBF6D-9026-4F6E-A11B-F8E9EBB7CE3D}" type="pres">
      <dgm:prSet presAssocID="{1A32E35C-73F8-40DF-94F7-9E96C8AF1FE8}" presName="spacing" presStyleCnt="0"/>
      <dgm:spPr/>
    </dgm:pt>
    <dgm:pt modelId="{C7866E36-4FC7-4049-8704-8E03B049C133}" type="pres">
      <dgm:prSet presAssocID="{B95768E6-6EE3-4F0B-BE56-AF08B60D54F8}" presName="composite" presStyleCnt="0"/>
      <dgm:spPr/>
    </dgm:pt>
    <dgm:pt modelId="{3BB0906C-1F7A-47F5-8704-B3F697145965}" type="pres">
      <dgm:prSet presAssocID="{B95768E6-6EE3-4F0B-BE56-AF08B60D54F8}" presName="imgShp" presStyleLbl="fgImgPlace1" presStyleIdx="1" presStyleCnt="3"/>
      <dgm:spPr>
        <a:ln>
          <a:solidFill>
            <a:schemeClr val="accent1">
              <a:lumMod val="50000"/>
            </a:schemeClr>
          </a:solidFill>
        </a:ln>
      </dgm:spPr>
    </dgm:pt>
    <dgm:pt modelId="{D084C91C-641E-4D1D-A3E5-592E4F9D00BB}" type="pres">
      <dgm:prSet presAssocID="{B95768E6-6EE3-4F0B-BE56-AF08B60D54F8}" presName="txShp" presStyleLbl="node1" presStyleIdx="1" presStyleCnt="3">
        <dgm:presLayoutVars>
          <dgm:bulletEnabled val="1"/>
        </dgm:presLayoutVars>
      </dgm:prSet>
      <dgm:spPr/>
    </dgm:pt>
    <dgm:pt modelId="{F6E4269C-9802-4C5F-A778-CA14A706B3A4}" type="pres">
      <dgm:prSet presAssocID="{757D1079-8204-4838-BE4B-64A3FE5E88D4}" presName="spacing" presStyleCnt="0"/>
      <dgm:spPr/>
    </dgm:pt>
    <dgm:pt modelId="{AD49B968-2211-4023-BDE3-9C0BB6A5E65B}" type="pres">
      <dgm:prSet presAssocID="{EF20A33B-D66A-4899-9888-6BCF0E573E10}" presName="composite" presStyleCnt="0"/>
      <dgm:spPr/>
    </dgm:pt>
    <dgm:pt modelId="{7023F928-EE0B-4DC5-8659-5E1C82FEC7E6}" type="pres">
      <dgm:prSet presAssocID="{EF20A33B-D66A-4899-9888-6BCF0E573E10}" presName="imgShp" presStyleLbl="fgImgPlace1" presStyleIdx="2" presStyleCnt="3"/>
      <dgm:spPr>
        <a:ln>
          <a:solidFill>
            <a:schemeClr val="accent1">
              <a:lumMod val="50000"/>
            </a:schemeClr>
          </a:solidFill>
        </a:ln>
      </dgm:spPr>
    </dgm:pt>
    <dgm:pt modelId="{82376689-A03D-4D37-89CC-10A84BA93E9A}" type="pres">
      <dgm:prSet presAssocID="{EF20A33B-D66A-4899-9888-6BCF0E573E10}" presName="txShp" presStyleLbl="node1" presStyleIdx="2" presStyleCnt="3">
        <dgm:presLayoutVars>
          <dgm:bulletEnabled val="1"/>
        </dgm:presLayoutVars>
      </dgm:prSet>
      <dgm:spPr/>
    </dgm:pt>
  </dgm:ptLst>
  <dgm:cxnLst>
    <dgm:cxn modelId="{E1C5DD4A-3D2B-456B-B1A3-B4A042AA883E}" type="presOf" srcId="{EF20A33B-D66A-4899-9888-6BCF0E573E10}" destId="{82376689-A03D-4D37-89CC-10A84BA93E9A}" srcOrd="0" destOrd="0" presId="urn:microsoft.com/office/officeart/2005/8/layout/vList3"/>
    <dgm:cxn modelId="{B694447C-934D-45B2-BCE9-2170757C2899}" srcId="{409EAFA8-AAD8-457A-A876-BF1F9CA4108C}" destId="{EF20A33B-D66A-4899-9888-6BCF0E573E10}" srcOrd="2" destOrd="0" parTransId="{41314DF4-A7D5-4929-90A7-3319CAEAAB0A}" sibTransId="{5F3BB115-E077-49B7-97D6-7553AEFFEC81}"/>
    <dgm:cxn modelId="{3E59078B-C257-48A3-8A56-05B12BF29AF1}" srcId="{409EAFA8-AAD8-457A-A876-BF1F9CA4108C}" destId="{8F2CBD59-49F2-4F76-B2E7-D5BA7CBDF50C}" srcOrd="0" destOrd="0" parTransId="{3E39C1EE-9096-4228-8449-1DF93E23C092}" sibTransId="{1A32E35C-73F8-40DF-94F7-9E96C8AF1FE8}"/>
    <dgm:cxn modelId="{EFB7A6A4-09ED-4E1B-8AD4-7E283A302EDE}" srcId="{409EAFA8-AAD8-457A-A876-BF1F9CA4108C}" destId="{B95768E6-6EE3-4F0B-BE56-AF08B60D54F8}" srcOrd="1" destOrd="0" parTransId="{9A8504E6-19E0-4BD5-A7C9-B49A701BDF84}" sibTransId="{757D1079-8204-4838-BE4B-64A3FE5E88D4}"/>
    <dgm:cxn modelId="{B9ED16D0-279C-4984-BF34-1E77D996632A}" type="presOf" srcId="{B95768E6-6EE3-4F0B-BE56-AF08B60D54F8}" destId="{D084C91C-641E-4D1D-A3E5-592E4F9D00BB}" srcOrd="0" destOrd="0" presId="urn:microsoft.com/office/officeart/2005/8/layout/vList3"/>
    <dgm:cxn modelId="{EA978ADB-ED39-4D85-93A2-5A5A8BE91429}" type="presOf" srcId="{409EAFA8-AAD8-457A-A876-BF1F9CA4108C}" destId="{085B26E6-0018-4DB9-9F75-A1400B319DE6}" srcOrd="0" destOrd="0" presId="urn:microsoft.com/office/officeart/2005/8/layout/vList3"/>
    <dgm:cxn modelId="{47B3CEF6-D050-4873-84D8-6C1810554828}" type="presOf" srcId="{8F2CBD59-49F2-4F76-B2E7-D5BA7CBDF50C}" destId="{CABD64F6-6389-42AD-983C-C57AFE1D8A1D}" srcOrd="0" destOrd="0" presId="urn:microsoft.com/office/officeart/2005/8/layout/vList3"/>
    <dgm:cxn modelId="{83DB234F-6EB1-42F7-B763-C78BCA95C844}" type="presParOf" srcId="{085B26E6-0018-4DB9-9F75-A1400B319DE6}" destId="{632EE090-08FE-4618-B935-012F67C4E4E9}" srcOrd="0" destOrd="0" presId="urn:microsoft.com/office/officeart/2005/8/layout/vList3"/>
    <dgm:cxn modelId="{24EBFF6C-CFFE-46CE-B81C-FECCCEE394A4}" type="presParOf" srcId="{632EE090-08FE-4618-B935-012F67C4E4E9}" destId="{3FAAB79D-B0E0-4CEA-B028-EED54521665C}" srcOrd="0" destOrd="0" presId="urn:microsoft.com/office/officeart/2005/8/layout/vList3"/>
    <dgm:cxn modelId="{E7519866-D905-4042-A8AF-585B73AEE4B5}" type="presParOf" srcId="{632EE090-08FE-4618-B935-012F67C4E4E9}" destId="{CABD64F6-6389-42AD-983C-C57AFE1D8A1D}" srcOrd="1" destOrd="0" presId="urn:microsoft.com/office/officeart/2005/8/layout/vList3"/>
    <dgm:cxn modelId="{923075AA-5FF5-436A-9613-820663D9B8C8}" type="presParOf" srcId="{085B26E6-0018-4DB9-9F75-A1400B319DE6}" destId="{458BBF6D-9026-4F6E-A11B-F8E9EBB7CE3D}" srcOrd="1" destOrd="0" presId="urn:microsoft.com/office/officeart/2005/8/layout/vList3"/>
    <dgm:cxn modelId="{F41E32D2-9AF9-4C6C-A1F0-AA8E83A00CFB}" type="presParOf" srcId="{085B26E6-0018-4DB9-9F75-A1400B319DE6}" destId="{C7866E36-4FC7-4049-8704-8E03B049C133}" srcOrd="2" destOrd="0" presId="urn:microsoft.com/office/officeart/2005/8/layout/vList3"/>
    <dgm:cxn modelId="{2CB81704-FD3F-447F-B4A2-D6D5C244E87D}" type="presParOf" srcId="{C7866E36-4FC7-4049-8704-8E03B049C133}" destId="{3BB0906C-1F7A-47F5-8704-B3F697145965}" srcOrd="0" destOrd="0" presId="urn:microsoft.com/office/officeart/2005/8/layout/vList3"/>
    <dgm:cxn modelId="{0BF8D052-D28F-45B1-87DD-A07185956870}" type="presParOf" srcId="{C7866E36-4FC7-4049-8704-8E03B049C133}" destId="{D084C91C-641E-4D1D-A3E5-592E4F9D00BB}" srcOrd="1" destOrd="0" presId="urn:microsoft.com/office/officeart/2005/8/layout/vList3"/>
    <dgm:cxn modelId="{E201102B-981D-4855-8357-8CA6368A9E5D}" type="presParOf" srcId="{085B26E6-0018-4DB9-9F75-A1400B319DE6}" destId="{F6E4269C-9802-4C5F-A778-CA14A706B3A4}" srcOrd="3" destOrd="0" presId="urn:microsoft.com/office/officeart/2005/8/layout/vList3"/>
    <dgm:cxn modelId="{98EA4727-5700-4E88-BB01-8334E208806B}" type="presParOf" srcId="{085B26E6-0018-4DB9-9F75-A1400B319DE6}" destId="{AD49B968-2211-4023-BDE3-9C0BB6A5E65B}" srcOrd="4" destOrd="0" presId="urn:microsoft.com/office/officeart/2005/8/layout/vList3"/>
    <dgm:cxn modelId="{6AF3EA2E-6B7B-4FF0-8755-2A45E6C18247}" type="presParOf" srcId="{AD49B968-2211-4023-BDE3-9C0BB6A5E65B}" destId="{7023F928-EE0B-4DC5-8659-5E1C82FEC7E6}" srcOrd="0" destOrd="0" presId="urn:microsoft.com/office/officeart/2005/8/layout/vList3"/>
    <dgm:cxn modelId="{7FB50762-3483-4971-A557-206A69ED3F9F}" type="presParOf" srcId="{AD49B968-2211-4023-BDE3-9C0BB6A5E65B}" destId="{82376689-A03D-4D37-89CC-10A84BA93E9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DB71FBF-EC68-4B4A-B06B-E0AC8289C65D}"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tr-TR"/>
        </a:p>
      </dgm:t>
    </dgm:pt>
    <dgm:pt modelId="{0F37B882-3CBD-4C63-958B-8053FB03F871}">
      <dgm:prSet/>
      <dgm:spPr>
        <a:solidFill>
          <a:schemeClr val="bg1"/>
        </a:solidFill>
        <a:ln>
          <a:solidFill>
            <a:schemeClr val="accent1">
              <a:lumMod val="50000"/>
            </a:schemeClr>
          </a:solidFill>
        </a:ln>
      </dgm:spPr>
      <dgm:t>
        <a:bodyPr/>
        <a:lstStyle/>
        <a:p>
          <a:r>
            <a:rPr lang="tr-TR" b="1" i="0" dirty="0">
              <a:solidFill>
                <a:schemeClr val="accent1">
                  <a:lumMod val="50000"/>
                </a:schemeClr>
              </a:solidFill>
            </a:rPr>
            <a:t>I   - İthalat </a:t>
          </a:r>
          <a:r>
            <a:rPr lang="tr-TR" b="1" i="0" dirty="0">
              <a:solidFill>
                <a:schemeClr val="accent1">
                  <a:lumMod val="50000"/>
                </a:schemeClr>
              </a:solidFill>
              <a:sym typeface="Wingdings" panose="05000000000000000000" pitchFamily="2" charset="2"/>
            </a:rPr>
            <a:t></a:t>
          </a:r>
          <a:r>
            <a:rPr lang="tr-TR" b="1" i="0" dirty="0">
              <a:solidFill>
                <a:schemeClr val="accent1">
                  <a:lumMod val="50000"/>
                </a:schemeClr>
              </a:solidFill>
            </a:rPr>
            <a:t> İhracat</a:t>
          </a:r>
          <a:endParaRPr lang="tr-TR" dirty="0">
            <a:solidFill>
              <a:schemeClr val="accent1">
                <a:lumMod val="50000"/>
              </a:schemeClr>
            </a:solidFill>
          </a:endParaRPr>
        </a:p>
      </dgm:t>
    </dgm:pt>
    <dgm:pt modelId="{0B1D3464-49CA-47C0-9E76-3A0ECB8A536F}" type="parTrans" cxnId="{8454A0F4-8EA5-49C3-937F-A171DBA48647}">
      <dgm:prSet/>
      <dgm:spPr/>
      <dgm:t>
        <a:bodyPr/>
        <a:lstStyle/>
        <a:p>
          <a:endParaRPr lang="tr-TR"/>
        </a:p>
      </dgm:t>
    </dgm:pt>
    <dgm:pt modelId="{E7ACC9FA-5C94-49D9-A4A0-A7A1F1809335}" type="sibTrans" cxnId="{8454A0F4-8EA5-49C3-937F-A171DBA48647}">
      <dgm:prSet/>
      <dgm:spPr/>
      <dgm:t>
        <a:bodyPr/>
        <a:lstStyle/>
        <a:p>
          <a:endParaRPr lang="tr-TR"/>
        </a:p>
      </dgm:t>
    </dgm:pt>
    <dgm:pt modelId="{15AC4F2A-3FA8-43F3-8E6C-3D94FD934ECF}">
      <dgm:prSet/>
      <dgm:spPr>
        <a:solidFill>
          <a:schemeClr val="bg1"/>
        </a:solidFill>
        <a:ln>
          <a:solidFill>
            <a:schemeClr val="accent1">
              <a:lumMod val="50000"/>
            </a:schemeClr>
          </a:solidFill>
        </a:ln>
      </dgm:spPr>
      <dgm:t>
        <a:bodyPr/>
        <a:lstStyle/>
        <a:p>
          <a:r>
            <a:rPr lang="tr-TR" b="1" i="0">
              <a:solidFill>
                <a:schemeClr val="accent1">
                  <a:lumMod val="50000"/>
                </a:schemeClr>
              </a:solidFill>
            </a:rPr>
            <a:t>II  - Yurt içi alım </a:t>
          </a:r>
          <a:r>
            <a:rPr lang="tr-TR" b="1" i="0">
              <a:solidFill>
                <a:schemeClr val="accent1">
                  <a:lumMod val="50000"/>
                </a:schemeClr>
              </a:solidFill>
              <a:sym typeface="Wingdings" panose="05000000000000000000" pitchFamily="2" charset="2"/>
            </a:rPr>
            <a:t></a:t>
          </a:r>
          <a:r>
            <a:rPr lang="tr-TR" b="1" i="0">
              <a:solidFill>
                <a:schemeClr val="accent1">
                  <a:lumMod val="50000"/>
                </a:schemeClr>
              </a:solidFill>
            </a:rPr>
            <a:t> İhracat</a:t>
          </a:r>
          <a:endParaRPr lang="tr-TR">
            <a:solidFill>
              <a:schemeClr val="accent1">
                <a:lumMod val="50000"/>
              </a:schemeClr>
            </a:solidFill>
          </a:endParaRPr>
        </a:p>
      </dgm:t>
    </dgm:pt>
    <dgm:pt modelId="{37ED92B3-1F2E-4EFE-92E4-73F93237997A}" type="parTrans" cxnId="{E4A48774-1CD6-4C04-8A77-77A73D0B6A5B}">
      <dgm:prSet/>
      <dgm:spPr/>
      <dgm:t>
        <a:bodyPr/>
        <a:lstStyle/>
        <a:p>
          <a:endParaRPr lang="tr-TR"/>
        </a:p>
      </dgm:t>
    </dgm:pt>
    <dgm:pt modelId="{7A0C2F14-CDF7-4797-B157-9CDC0FC22967}" type="sibTrans" cxnId="{E4A48774-1CD6-4C04-8A77-77A73D0B6A5B}">
      <dgm:prSet/>
      <dgm:spPr/>
      <dgm:t>
        <a:bodyPr/>
        <a:lstStyle/>
        <a:p>
          <a:endParaRPr lang="tr-TR"/>
        </a:p>
      </dgm:t>
    </dgm:pt>
    <dgm:pt modelId="{EA1DD7A2-06EA-4240-9AB0-32014C45D97B}">
      <dgm:prSet/>
      <dgm:spPr>
        <a:solidFill>
          <a:schemeClr val="bg1"/>
        </a:solidFill>
        <a:ln>
          <a:solidFill>
            <a:schemeClr val="accent1">
              <a:lumMod val="50000"/>
            </a:schemeClr>
          </a:solidFill>
        </a:ln>
      </dgm:spPr>
      <dgm:t>
        <a:bodyPr/>
        <a:lstStyle/>
        <a:p>
          <a:r>
            <a:rPr lang="tr-TR" b="1" i="0" dirty="0">
              <a:solidFill>
                <a:schemeClr val="accent1">
                  <a:lumMod val="50000"/>
                </a:schemeClr>
              </a:solidFill>
            </a:rPr>
            <a:t>III - İthalat </a:t>
          </a:r>
          <a:r>
            <a:rPr lang="tr-TR" b="1" i="0" dirty="0">
              <a:solidFill>
                <a:schemeClr val="accent1">
                  <a:lumMod val="50000"/>
                </a:schemeClr>
              </a:solidFill>
              <a:sym typeface="Wingdings" panose="05000000000000000000" pitchFamily="2" charset="2"/>
            </a:rPr>
            <a:t></a:t>
          </a:r>
          <a:r>
            <a:rPr lang="tr-TR" b="1" i="0" dirty="0">
              <a:solidFill>
                <a:schemeClr val="accent1">
                  <a:lumMod val="50000"/>
                </a:schemeClr>
              </a:solidFill>
            </a:rPr>
            <a:t> Yurt içi satış ve teslimler</a:t>
          </a:r>
          <a:endParaRPr lang="tr-TR" dirty="0">
            <a:solidFill>
              <a:schemeClr val="accent1">
                <a:lumMod val="50000"/>
              </a:schemeClr>
            </a:solidFill>
          </a:endParaRPr>
        </a:p>
      </dgm:t>
    </dgm:pt>
    <dgm:pt modelId="{03272D5E-FA59-4CA0-A803-E004706CB1A6}" type="parTrans" cxnId="{95F9FBB7-CE7C-41E8-B275-905A74DADEF2}">
      <dgm:prSet/>
      <dgm:spPr/>
      <dgm:t>
        <a:bodyPr/>
        <a:lstStyle/>
        <a:p>
          <a:endParaRPr lang="tr-TR"/>
        </a:p>
      </dgm:t>
    </dgm:pt>
    <dgm:pt modelId="{637C8994-36EE-47EC-8640-93D3461BCCD8}" type="sibTrans" cxnId="{95F9FBB7-CE7C-41E8-B275-905A74DADEF2}">
      <dgm:prSet/>
      <dgm:spPr/>
      <dgm:t>
        <a:bodyPr/>
        <a:lstStyle/>
        <a:p>
          <a:endParaRPr lang="tr-TR"/>
        </a:p>
      </dgm:t>
    </dgm:pt>
    <dgm:pt modelId="{E5715800-18D8-4848-81C4-B167157E05A1}" type="pres">
      <dgm:prSet presAssocID="{0DB71FBF-EC68-4B4A-B06B-E0AC8289C65D}" presName="linearFlow" presStyleCnt="0">
        <dgm:presLayoutVars>
          <dgm:dir/>
          <dgm:resizeHandles val="exact"/>
        </dgm:presLayoutVars>
      </dgm:prSet>
      <dgm:spPr/>
    </dgm:pt>
    <dgm:pt modelId="{2E214955-21D1-45D3-994C-C1D42FEC1808}" type="pres">
      <dgm:prSet presAssocID="{0F37B882-3CBD-4C63-958B-8053FB03F871}" presName="composite" presStyleCnt="0"/>
      <dgm:spPr/>
    </dgm:pt>
    <dgm:pt modelId="{0A0B488F-1B81-4E28-B75B-60C859791B8B}" type="pres">
      <dgm:prSet presAssocID="{0F37B882-3CBD-4C63-958B-8053FB03F871}" presName="imgShp" presStyleLbl="fgImgPlace1" presStyleIdx="0" presStyleCnt="3"/>
      <dgm:spPr>
        <a:solidFill>
          <a:schemeClr val="accent1">
            <a:lumMod val="50000"/>
          </a:schemeClr>
        </a:solidFill>
        <a:ln>
          <a:solidFill>
            <a:schemeClr val="accent1">
              <a:lumMod val="50000"/>
            </a:schemeClr>
          </a:solidFill>
        </a:ln>
      </dgm:spPr>
    </dgm:pt>
    <dgm:pt modelId="{98482452-E8F8-4ACA-9C1C-FA1E7516DA40}" type="pres">
      <dgm:prSet presAssocID="{0F37B882-3CBD-4C63-958B-8053FB03F871}" presName="txShp" presStyleLbl="node1" presStyleIdx="0" presStyleCnt="3">
        <dgm:presLayoutVars>
          <dgm:bulletEnabled val="1"/>
        </dgm:presLayoutVars>
      </dgm:prSet>
      <dgm:spPr/>
    </dgm:pt>
    <dgm:pt modelId="{B4D60C12-2D5D-4658-B767-E340F8EA8916}" type="pres">
      <dgm:prSet presAssocID="{E7ACC9FA-5C94-49D9-A4A0-A7A1F1809335}" presName="spacing" presStyleCnt="0"/>
      <dgm:spPr/>
    </dgm:pt>
    <dgm:pt modelId="{5C9483B3-519A-4D86-A789-C36E6B63D742}" type="pres">
      <dgm:prSet presAssocID="{15AC4F2A-3FA8-43F3-8E6C-3D94FD934ECF}" presName="composite" presStyleCnt="0"/>
      <dgm:spPr/>
    </dgm:pt>
    <dgm:pt modelId="{E3C3DC1E-9F23-42E1-849E-1B418E9C16ED}" type="pres">
      <dgm:prSet presAssocID="{15AC4F2A-3FA8-43F3-8E6C-3D94FD934ECF}" presName="imgShp" presStyleLbl="fgImgPlace1" presStyleIdx="1" presStyleCnt="3"/>
      <dgm:spPr>
        <a:solidFill>
          <a:schemeClr val="accent1">
            <a:lumMod val="50000"/>
          </a:schemeClr>
        </a:solidFill>
        <a:ln>
          <a:solidFill>
            <a:schemeClr val="accent1">
              <a:lumMod val="50000"/>
            </a:schemeClr>
          </a:solidFill>
        </a:ln>
      </dgm:spPr>
    </dgm:pt>
    <dgm:pt modelId="{228750E2-A199-4FB4-8863-B87CA3B35360}" type="pres">
      <dgm:prSet presAssocID="{15AC4F2A-3FA8-43F3-8E6C-3D94FD934ECF}" presName="txShp" presStyleLbl="node1" presStyleIdx="1" presStyleCnt="3">
        <dgm:presLayoutVars>
          <dgm:bulletEnabled val="1"/>
        </dgm:presLayoutVars>
      </dgm:prSet>
      <dgm:spPr/>
    </dgm:pt>
    <dgm:pt modelId="{0460F164-0760-492D-A573-AFFDBF497670}" type="pres">
      <dgm:prSet presAssocID="{7A0C2F14-CDF7-4797-B157-9CDC0FC22967}" presName="spacing" presStyleCnt="0"/>
      <dgm:spPr/>
    </dgm:pt>
    <dgm:pt modelId="{A01766E4-8763-4130-9A29-438E1D47FB96}" type="pres">
      <dgm:prSet presAssocID="{EA1DD7A2-06EA-4240-9AB0-32014C45D97B}" presName="composite" presStyleCnt="0"/>
      <dgm:spPr/>
    </dgm:pt>
    <dgm:pt modelId="{03620E1D-0418-4FDF-982C-AD0794650905}" type="pres">
      <dgm:prSet presAssocID="{EA1DD7A2-06EA-4240-9AB0-32014C45D97B}" presName="imgShp" presStyleLbl="fgImgPlace1" presStyleIdx="2" presStyleCnt="3"/>
      <dgm:spPr>
        <a:solidFill>
          <a:schemeClr val="accent1">
            <a:lumMod val="50000"/>
          </a:schemeClr>
        </a:solidFill>
        <a:ln>
          <a:solidFill>
            <a:schemeClr val="accent1">
              <a:lumMod val="50000"/>
            </a:schemeClr>
          </a:solidFill>
        </a:ln>
      </dgm:spPr>
    </dgm:pt>
    <dgm:pt modelId="{F83521DE-415A-423F-988E-B7070FED8ED4}" type="pres">
      <dgm:prSet presAssocID="{EA1DD7A2-06EA-4240-9AB0-32014C45D97B}" presName="txShp" presStyleLbl="node1" presStyleIdx="2" presStyleCnt="3">
        <dgm:presLayoutVars>
          <dgm:bulletEnabled val="1"/>
        </dgm:presLayoutVars>
      </dgm:prSet>
      <dgm:spPr/>
    </dgm:pt>
  </dgm:ptLst>
  <dgm:cxnLst>
    <dgm:cxn modelId="{E4A48774-1CD6-4C04-8A77-77A73D0B6A5B}" srcId="{0DB71FBF-EC68-4B4A-B06B-E0AC8289C65D}" destId="{15AC4F2A-3FA8-43F3-8E6C-3D94FD934ECF}" srcOrd="1" destOrd="0" parTransId="{37ED92B3-1F2E-4EFE-92E4-73F93237997A}" sibTransId="{7A0C2F14-CDF7-4797-B157-9CDC0FC22967}"/>
    <dgm:cxn modelId="{3AEBBE78-3D66-41D8-9DC5-E875832588A5}" type="presOf" srcId="{15AC4F2A-3FA8-43F3-8E6C-3D94FD934ECF}" destId="{228750E2-A199-4FB4-8863-B87CA3B35360}" srcOrd="0" destOrd="0" presId="urn:microsoft.com/office/officeart/2005/8/layout/vList3"/>
    <dgm:cxn modelId="{E7511FA2-38C0-4A89-9F44-D63593946425}" type="presOf" srcId="{0DB71FBF-EC68-4B4A-B06B-E0AC8289C65D}" destId="{E5715800-18D8-4848-81C4-B167157E05A1}" srcOrd="0" destOrd="0" presId="urn:microsoft.com/office/officeart/2005/8/layout/vList3"/>
    <dgm:cxn modelId="{95F9FBB7-CE7C-41E8-B275-905A74DADEF2}" srcId="{0DB71FBF-EC68-4B4A-B06B-E0AC8289C65D}" destId="{EA1DD7A2-06EA-4240-9AB0-32014C45D97B}" srcOrd="2" destOrd="0" parTransId="{03272D5E-FA59-4CA0-A803-E004706CB1A6}" sibTransId="{637C8994-36EE-47EC-8640-93D3461BCCD8}"/>
    <dgm:cxn modelId="{40D715DE-5F93-46A7-864C-339BC8570927}" type="presOf" srcId="{0F37B882-3CBD-4C63-958B-8053FB03F871}" destId="{98482452-E8F8-4ACA-9C1C-FA1E7516DA40}" srcOrd="0" destOrd="0" presId="urn:microsoft.com/office/officeart/2005/8/layout/vList3"/>
    <dgm:cxn modelId="{5BAB29EA-7AA9-4AEC-A1B9-9CE107A5D62C}" type="presOf" srcId="{EA1DD7A2-06EA-4240-9AB0-32014C45D97B}" destId="{F83521DE-415A-423F-988E-B7070FED8ED4}" srcOrd="0" destOrd="0" presId="urn:microsoft.com/office/officeart/2005/8/layout/vList3"/>
    <dgm:cxn modelId="{8454A0F4-8EA5-49C3-937F-A171DBA48647}" srcId="{0DB71FBF-EC68-4B4A-B06B-E0AC8289C65D}" destId="{0F37B882-3CBD-4C63-958B-8053FB03F871}" srcOrd="0" destOrd="0" parTransId="{0B1D3464-49CA-47C0-9E76-3A0ECB8A536F}" sibTransId="{E7ACC9FA-5C94-49D9-A4A0-A7A1F1809335}"/>
    <dgm:cxn modelId="{5DE57731-6D40-4BE5-B516-B1ED2D09D344}" type="presParOf" srcId="{E5715800-18D8-4848-81C4-B167157E05A1}" destId="{2E214955-21D1-45D3-994C-C1D42FEC1808}" srcOrd="0" destOrd="0" presId="urn:microsoft.com/office/officeart/2005/8/layout/vList3"/>
    <dgm:cxn modelId="{32AAA57A-64A9-4067-9679-88F599C52A9A}" type="presParOf" srcId="{2E214955-21D1-45D3-994C-C1D42FEC1808}" destId="{0A0B488F-1B81-4E28-B75B-60C859791B8B}" srcOrd="0" destOrd="0" presId="urn:microsoft.com/office/officeart/2005/8/layout/vList3"/>
    <dgm:cxn modelId="{974FDD16-5855-4937-AB3D-1546C631811E}" type="presParOf" srcId="{2E214955-21D1-45D3-994C-C1D42FEC1808}" destId="{98482452-E8F8-4ACA-9C1C-FA1E7516DA40}" srcOrd="1" destOrd="0" presId="urn:microsoft.com/office/officeart/2005/8/layout/vList3"/>
    <dgm:cxn modelId="{376F3AC6-898D-4A80-8B39-18DB553E4A3E}" type="presParOf" srcId="{E5715800-18D8-4848-81C4-B167157E05A1}" destId="{B4D60C12-2D5D-4658-B767-E340F8EA8916}" srcOrd="1" destOrd="0" presId="urn:microsoft.com/office/officeart/2005/8/layout/vList3"/>
    <dgm:cxn modelId="{BA2B131A-3BEB-4566-B800-1CAFDC6AD487}" type="presParOf" srcId="{E5715800-18D8-4848-81C4-B167157E05A1}" destId="{5C9483B3-519A-4D86-A789-C36E6B63D742}" srcOrd="2" destOrd="0" presId="urn:microsoft.com/office/officeart/2005/8/layout/vList3"/>
    <dgm:cxn modelId="{B63A3AA2-7636-41E6-AF45-1CC7458F078F}" type="presParOf" srcId="{5C9483B3-519A-4D86-A789-C36E6B63D742}" destId="{E3C3DC1E-9F23-42E1-849E-1B418E9C16ED}" srcOrd="0" destOrd="0" presId="urn:microsoft.com/office/officeart/2005/8/layout/vList3"/>
    <dgm:cxn modelId="{9983B47D-CDEA-498C-8971-4DD0436D185C}" type="presParOf" srcId="{5C9483B3-519A-4D86-A789-C36E6B63D742}" destId="{228750E2-A199-4FB4-8863-B87CA3B35360}" srcOrd="1" destOrd="0" presId="urn:microsoft.com/office/officeart/2005/8/layout/vList3"/>
    <dgm:cxn modelId="{5889A060-EA00-4203-92FA-77EC9C4E878D}" type="presParOf" srcId="{E5715800-18D8-4848-81C4-B167157E05A1}" destId="{0460F164-0760-492D-A573-AFFDBF497670}" srcOrd="3" destOrd="0" presId="urn:microsoft.com/office/officeart/2005/8/layout/vList3"/>
    <dgm:cxn modelId="{E2600739-E576-4D71-A548-6B9AF39D899E}" type="presParOf" srcId="{E5715800-18D8-4848-81C4-B167157E05A1}" destId="{A01766E4-8763-4130-9A29-438E1D47FB96}" srcOrd="4" destOrd="0" presId="urn:microsoft.com/office/officeart/2005/8/layout/vList3"/>
    <dgm:cxn modelId="{D96219E4-1D03-4205-9436-1956C232FA39}" type="presParOf" srcId="{A01766E4-8763-4130-9A29-438E1D47FB96}" destId="{03620E1D-0418-4FDF-982C-AD0794650905}" srcOrd="0" destOrd="0" presId="urn:microsoft.com/office/officeart/2005/8/layout/vList3"/>
    <dgm:cxn modelId="{8467D000-33CD-4BC0-A27D-979ED39FD2EC}" type="presParOf" srcId="{A01766E4-8763-4130-9A29-438E1D47FB96}" destId="{F83521DE-415A-423F-988E-B7070FED8ED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24F78B7-C0FC-4F31-95C5-0E5B8FEDD3E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44CB5B05-CD9B-4838-B387-287D9AC4D433}">
      <dgm:prSet custT="1"/>
      <dgm:spPr>
        <a:solidFill>
          <a:schemeClr val="bg1"/>
        </a:solidFill>
      </dgm:spPr>
      <dgm:t>
        <a:bodyPr/>
        <a:lstStyle/>
        <a:p>
          <a:r>
            <a:rPr lang="tr-TR" sz="2800" b="1" dirty="0">
              <a:solidFill>
                <a:schemeClr val="accent1">
                  <a:lumMod val="50000"/>
                </a:schemeClr>
              </a:solidFill>
            </a:rPr>
            <a:t>Geri Ödeme Sistemi</a:t>
          </a:r>
          <a:endParaRPr lang="tr-TR" sz="2800" dirty="0">
            <a:solidFill>
              <a:schemeClr val="accent1">
                <a:lumMod val="50000"/>
              </a:schemeClr>
            </a:solidFill>
          </a:endParaRPr>
        </a:p>
      </dgm:t>
    </dgm:pt>
    <dgm:pt modelId="{CFE7C9F6-A66D-45C8-BEAB-45B0B7844FF1}" type="parTrans" cxnId="{FD61440D-F535-474D-9FCB-3D9C98B95E49}">
      <dgm:prSet/>
      <dgm:spPr/>
      <dgm:t>
        <a:bodyPr/>
        <a:lstStyle/>
        <a:p>
          <a:endParaRPr lang="tr-TR"/>
        </a:p>
      </dgm:t>
    </dgm:pt>
    <dgm:pt modelId="{50D93DE1-D4BD-44B5-B92D-74F766BBFA5E}" type="sibTrans" cxnId="{FD61440D-F535-474D-9FCB-3D9C98B95E49}">
      <dgm:prSet/>
      <dgm:spPr/>
      <dgm:t>
        <a:bodyPr/>
        <a:lstStyle/>
        <a:p>
          <a:endParaRPr lang="tr-TR"/>
        </a:p>
      </dgm:t>
    </dgm:pt>
    <dgm:pt modelId="{A79AC947-77D8-41B4-A094-C2F04A5A2528}">
      <dgm:prSet custT="1"/>
      <dgm:spPr>
        <a:solidFill>
          <a:schemeClr val="bg1"/>
        </a:solidFill>
      </dgm:spPr>
      <dgm:t>
        <a:bodyPr/>
        <a:lstStyle/>
        <a:p>
          <a:r>
            <a:rPr lang="tr-TR" sz="2800" b="1" dirty="0">
              <a:solidFill>
                <a:schemeClr val="accent1">
                  <a:lumMod val="50000"/>
                </a:schemeClr>
              </a:solidFill>
            </a:rPr>
            <a:t>Şartlı Muafiyet Sistemi</a:t>
          </a:r>
          <a:endParaRPr lang="tr-TR" sz="2800" dirty="0">
            <a:solidFill>
              <a:schemeClr val="accent1">
                <a:lumMod val="50000"/>
              </a:schemeClr>
            </a:solidFill>
          </a:endParaRPr>
        </a:p>
      </dgm:t>
    </dgm:pt>
    <dgm:pt modelId="{F3462D44-8AFF-41C0-A064-A56FA566B62A}" type="sibTrans" cxnId="{D075DD82-E941-4889-804D-4F1D3EB4E5DE}">
      <dgm:prSet/>
      <dgm:spPr/>
      <dgm:t>
        <a:bodyPr/>
        <a:lstStyle/>
        <a:p>
          <a:endParaRPr lang="tr-TR"/>
        </a:p>
      </dgm:t>
    </dgm:pt>
    <dgm:pt modelId="{7EDE7191-13A6-40B1-8C0E-9409BDCF5AE2}" type="parTrans" cxnId="{D075DD82-E941-4889-804D-4F1D3EB4E5DE}">
      <dgm:prSet/>
      <dgm:spPr/>
      <dgm:t>
        <a:bodyPr/>
        <a:lstStyle/>
        <a:p>
          <a:endParaRPr lang="tr-TR"/>
        </a:p>
      </dgm:t>
    </dgm:pt>
    <dgm:pt modelId="{0C8016F0-359B-4C9A-8097-DA2C6E91A999}">
      <dgm:prSet custT="1"/>
      <dgm:spPr>
        <a:solidFill>
          <a:schemeClr val="bg1"/>
        </a:solidFill>
      </dgm:spPr>
      <dgm:t>
        <a:bodyPr/>
        <a:lstStyle/>
        <a:p>
          <a:r>
            <a:rPr lang="tr-TR" sz="2000">
              <a:solidFill>
                <a:schemeClr val="accent1">
                  <a:lumMod val="50000"/>
                </a:schemeClr>
              </a:solidFill>
            </a:rPr>
            <a:t>Önceden ithalat</a:t>
          </a:r>
        </a:p>
      </dgm:t>
    </dgm:pt>
    <dgm:pt modelId="{851B4A4A-1F58-417E-8F54-F5B995EB2024}" type="sibTrans" cxnId="{489E82D5-E8BF-484B-A3D0-83FA65EFEA71}">
      <dgm:prSet/>
      <dgm:spPr/>
      <dgm:t>
        <a:bodyPr/>
        <a:lstStyle/>
        <a:p>
          <a:endParaRPr lang="tr-TR"/>
        </a:p>
      </dgm:t>
    </dgm:pt>
    <dgm:pt modelId="{88A6F2A7-B63F-4A15-986B-541F5E99FC1D}" type="parTrans" cxnId="{489E82D5-E8BF-484B-A3D0-83FA65EFEA71}">
      <dgm:prSet/>
      <dgm:spPr/>
      <dgm:t>
        <a:bodyPr/>
        <a:lstStyle/>
        <a:p>
          <a:endParaRPr lang="tr-TR"/>
        </a:p>
      </dgm:t>
    </dgm:pt>
    <dgm:pt modelId="{1835FECC-BD57-4039-96AE-E1D0F1A27CC3}">
      <dgm:prSet custT="1"/>
      <dgm:spPr>
        <a:solidFill>
          <a:schemeClr val="bg1"/>
        </a:solidFill>
      </dgm:spPr>
      <dgm:t>
        <a:bodyPr/>
        <a:lstStyle/>
        <a:p>
          <a:r>
            <a:rPr lang="tr-TR" sz="2000" dirty="0">
              <a:solidFill>
                <a:schemeClr val="accent1">
                  <a:lumMod val="50000"/>
                </a:schemeClr>
              </a:solidFill>
            </a:rPr>
            <a:t>Eşdeğer eşya</a:t>
          </a:r>
          <a:endParaRPr lang="tr-TR" sz="1500" dirty="0">
            <a:solidFill>
              <a:schemeClr val="accent1">
                <a:lumMod val="50000"/>
              </a:schemeClr>
            </a:solidFill>
          </a:endParaRPr>
        </a:p>
      </dgm:t>
    </dgm:pt>
    <dgm:pt modelId="{CBCAE896-F651-4FC3-B920-39B1DFA9648A}" type="sibTrans" cxnId="{E16CFC5B-BAEA-4B5B-999C-E920CC809B68}">
      <dgm:prSet/>
      <dgm:spPr/>
      <dgm:t>
        <a:bodyPr/>
        <a:lstStyle/>
        <a:p>
          <a:endParaRPr lang="tr-TR"/>
        </a:p>
      </dgm:t>
    </dgm:pt>
    <dgm:pt modelId="{61563FB5-0C4A-4FB6-AF00-5AAC54B4EFBB}" type="parTrans" cxnId="{E16CFC5B-BAEA-4B5B-999C-E920CC809B68}">
      <dgm:prSet/>
      <dgm:spPr/>
      <dgm:t>
        <a:bodyPr/>
        <a:lstStyle/>
        <a:p>
          <a:endParaRPr lang="tr-TR"/>
        </a:p>
      </dgm:t>
    </dgm:pt>
    <dgm:pt modelId="{C3B96DB8-8537-432C-8288-2112585C8286}" type="pres">
      <dgm:prSet presAssocID="{A24F78B7-C0FC-4F31-95C5-0E5B8FEDD3EE}" presName="Name0" presStyleCnt="0">
        <dgm:presLayoutVars>
          <dgm:chMax val="7"/>
          <dgm:chPref val="7"/>
          <dgm:dir/>
        </dgm:presLayoutVars>
      </dgm:prSet>
      <dgm:spPr/>
    </dgm:pt>
    <dgm:pt modelId="{E33D3276-F170-4AD6-8FD7-0A76EE80D14F}" type="pres">
      <dgm:prSet presAssocID="{A24F78B7-C0FC-4F31-95C5-0E5B8FEDD3EE}" presName="Name1" presStyleCnt="0"/>
      <dgm:spPr/>
    </dgm:pt>
    <dgm:pt modelId="{2DB3B93E-BC25-4296-8AC7-C6086FA2AECA}" type="pres">
      <dgm:prSet presAssocID="{A24F78B7-C0FC-4F31-95C5-0E5B8FEDD3EE}" presName="cycle" presStyleCnt="0"/>
      <dgm:spPr/>
    </dgm:pt>
    <dgm:pt modelId="{F67443AE-C5A0-4872-BA24-BD160E6800CE}" type="pres">
      <dgm:prSet presAssocID="{A24F78B7-C0FC-4F31-95C5-0E5B8FEDD3EE}" presName="srcNode" presStyleLbl="node1" presStyleIdx="0" presStyleCnt="2"/>
      <dgm:spPr/>
    </dgm:pt>
    <dgm:pt modelId="{07D7CD22-836C-49CD-9864-814C30D64B1A}" type="pres">
      <dgm:prSet presAssocID="{A24F78B7-C0FC-4F31-95C5-0E5B8FEDD3EE}" presName="conn" presStyleLbl="parChTrans1D2" presStyleIdx="0" presStyleCnt="1"/>
      <dgm:spPr/>
    </dgm:pt>
    <dgm:pt modelId="{60FF7CBB-3979-4D79-9D7A-FEB9A755A4AD}" type="pres">
      <dgm:prSet presAssocID="{A24F78B7-C0FC-4F31-95C5-0E5B8FEDD3EE}" presName="extraNode" presStyleLbl="node1" presStyleIdx="0" presStyleCnt="2"/>
      <dgm:spPr/>
    </dgm:pt>
    <dgm:pt modelId="{287BB5BF-D928-4319-8589-4D0A861EE63F}" type="pres">
      <dgm:prSet presAssocID="{A24F78B7-C0FC-4F31-95C5-0E5B8FEDD3EE}" presName="dstNode" presStyleLbl="node1" presStyleIdx="0" presStyleCnt="2"/>
      <dgm:spPr/>
    </dgm:pt>
    <dgm:pt modelId="{D986F408-6024-47FF-81BD-7FC06E062689}" type="pres">
      <dgm:prSet presAssocID="{A79AC947-77D8-41B4-A094-C2F04A5A2528}" presName="text_1" presStyleLbl="node1" presStyleIdx="0" presStyleCnt="2">
        <dgm:presLayoutVars>
          <dgm:bulletEnabled val="1"/>
        </dgm:presLayoutVars>
      </dgm:prSet>
      <dgm:spPr/>
    </dgm:pt>
    <dgm:pt modelId="{41B970A1-4AEC-4CD2-998A-50B313C55657}" type="pres">
      <dgm:prSet presAssocID="{A79AC947-77D8-41B4-A094-C2F04A5A2528}" presName="accent_1" presStyleCnt="0"/>
      <dgm:spPr/>
    </dgm:pt>
    <dgm:pt modelId="{4B1C5717-3930-478E-86FB-8CD1A08F0047}" type="pres">
      <dgm:prSet presAssocID="{A79AC947-77D8-41B4-A094-C2F04A5A2528}" presName="accentRepeatNode" presStyleLbl="solidFgAcc1" presStyleIdx="0" presStyleCnt="2"/>
      <dgm:spPr>
        <a:solidFill>
          <a:schemeClr val="accent5">
            <a:lumMod val="20000"/>
            <a:lumOff val="80000"/>
          </a:schemeClr>
        </a:solidFill>
      </dgm:spPr>
    </dgm:pt>
    <dgm:pt modelId="{D7636734-EA3C-4AFB-B4A7-CB943E6994EF}" type="pres">
      <dgm:prSet presAssocID="{44CB5B05-CD9B-4838-B387-287D9AC4D433}" presName="text_2" presStyleLbl="node1" presStyleIdx="1" presStyleCnt="2">
        <dgm:presLayoutVars>
          <dgm:bulletEnabled val="1"/>
        </dgm:presLayoutVars>
      </dgm:prSet>
      <dgm:spPr/>
    </dgm:pt>
    <dgm:pt modelId="{726D17D1-039D-48EC-8B30-4A36DAB2694C}" type="pres">
      <dgm:prSet presAssocID="{44CB5B05-CD9B-4838-B387-287D9AC4D433}" presName="accent_2" presStyleCnt="0"/>
      <dgm:spPr/>
    </dgm:pt>
    <dgm:pt modelId="{E926F6A6-EA8C-4A57-90AE-089D4CEB7C56}" type="pres">
      <dgm:prSet presAssocID="{44CB5B05-CD9B-4838-B387-287D9AC4D433}" presName="accentRepeatNode" presStyleLbl="solidFgAcc1" presStyleIdx="1" presStyleCnt="2"/>
      <dgm:spPr>
        <a:solidFill>
          <a:schemeClr val="accent5">
            <a:lumMod val="20000"/>
            <a:lumOff val="80000"/>
          </a:schemeClr>
        </a:solidFill>
      </dgm:spPr>
    </dgm:pt>
  </dgm:ptLst>
  <dgm:cxnLst>
    <dgm:cxn modelId="{FD61440D-F535-474D-9FCB-3D9C98B95E49}" srcId="{A24F78B7-C0FC-4F31-95C5-0E5B8FEDD3EE}" destId="{44CB5B05-CD9B-4838-B387-287D9AC4D433}" srcOrd="1" destOrd="0" parTransId="{CFE7C9F6-A66D-45C8-BEAB-45B0B7844FF1}" sibTransId="{50D93DE1-D4BD-44B5-B92D-74F766BBFA5E}"/>
    <dgm:cxn modelId="{E16CFC5B-BAEA-4B5B-999C-E920CC809B68}" srcId="{A79AC947-77D8-41B4-A094-C2F04A5A2528}" destId="{1835FECC-BD57-4039-96AE-E1D0F1A27CC3}" srcOrd="1" destOrd="0" parTransId="{61563FB5-0C4A-4FB6-AF00-5AAC54B4EFBB}" sibTransId="{CBCAE896-F651-4FC3-B920-39B1DFA9648A}"/>
    <dgm:cxn modelId="{227BDA64-F0C2-4A81-B6E8-B43929A9E151}" type="presOf" srcId="{851B4A4A-1F58-417E-8F54-F5B995EB2024}" destId="{07D7CD22-836C-49CD-9864-814C30D64B1A}" srcOrd="0" destOrd="0" presId="urn:microsoft.com/office/officeart/2008/layout/VerticalCurvedList"/>
    <dgm:cxn modelId="{5AA6147C-529C-4A3F-AA68-34D95FC44D35}" type="presOf" srcId="{44CB5B05-CD9B-4838-B387-287D9AC4D433}" destId="{D7636734-EA3C-4AFB-B4A7-CB943E6994EF}" srcOrd="0" destOrd="0" presId="urn:microsoft.com/office/officeart/2008/layout/VerticalCurvedList"/>
    <dgm:cxn modelId="{D075DD82-E941-4889-804D-4F1D3EB4E5DE}" srcId="{A24F78B7-C0FC-4F31-95C5-0E5B8FEDD3EE}" destId="{A79AC947-77D8-41B4-A094-C2F04A5A2528}" srcOrd="0" destOrd="0" parTransId="{7EDE7191-13A6-40B1-8C0E-9409BDCF5AE2}" sibTransId="{F3462D44-8AFF-41C0-A064-A56FA566B62A}"/>
    <dgm:cxn modelId="{AE3300B9-B469-482A-950D-5F28A48C0FAE}" type="presOf" srcId="{0C8016F0-359B-4C9A-8097-DA2C6E91A999}" destId="{D986F408-6024-47FF-81BD-7FC06E062689}" srcOrd="0" destOrd="1" presId="urn:microsoft.com/office/officeart/2008/layout/VerticalCurvedList"/>
    <dgm:cxn modelId="{EFBF82C8-48E7-4EAD-83C2-F4780BE70B94}" type="presOf" srcId="{A79AC947-77D8-41B4-A094-C2F04A5A2528}" destId="{D986F408-6024-47FF-81BD-7FC06E062689}" srcOrd="0" destOrd="0" presId="urn:microsoft.com/office/officeart/2008/layout/VerticalCurvedList"/>
    <dgm:cxn modelId="{489E82D5-E8BF-484B-A3D0-83FA65EFEA71}" srcId="{A79AC947-77D8-41B4-A094-C2F04A5A2528}" destId="{0C8016F0-359B-4C9A-8097-DA2C6E91A999}" srcOrd="0" destOrd="0" parTransId="{88A6F2A7-B63F-4A15-986B-541F5E99FC1D}" sibTransId="{851B4A4A-1F58-417E-8F54-F5B995EB2024}"/>
    <dgm:cxn modelId="{C1EE2EF1-C157-4E80-A6B8-855AC83788CF}" type="presOf" srcId="{1835FECC-BD57-4039-96AE-E1D0F1A27CC3}" destId="{D986F408-6024-47FF-81BD-7FC06E062689}" srcOrd="0" destOrd="2" presId="urn:microsoft.com/office/officeart/2008/layout/VerticalCurvedList"/>
    <dgm:cxn modelId="{69D4EAF5-8A59-4998-AC80-76E5E128D62C}" type="presOf" srcId="{A24F78B7-C0FC-4F31-95C5-0E5B8FEDD3EE}" destId="{C3B96DB8-8537-432C-8288-2112585C8286}" srcOrd="0" destOrd="0" presId="urn:microsoft.com/office/officeart/2008/layout/VerticalCurvedList"/>
    <dgm:cxn modelId="{AE6FDF0F-FAF7-4FFD-82B3-E378BEE1C8B7}" type="presParOf" srcId="{C3B96DB8-8537-432C-8288-2112585C8286}" destId="{E33D3276-F170-4AD6-8FD7-0A76EE80D14F}" srcOrd="0" destOrd="0" presId="urn:microsoft.com/office/officeart/2008/layout/VerticalCurvedList"/>
    <dgm:cxn modelId="{33AD6CD0-0B28-46B2-8D7C-B97C5C2A1F0E}" type="presParOf" srcId="{E33D3276-F170-4AD6-8FD7-0A76EE80D14F}" destId="{2DB3B93E-BC25-4296-8AC7-C6086FA2AECA}" srcOrd="0" destOrd="0" presId="urn:microsoft.com/office/officeart/2008/layout/VerticalCurvedList"/>
    <dgm:cxn modelId="{253A8E73-48A2-4A03-B021-0AFEEB19A2BE}" type="presParOf" srcId="{2DB3B93E-BC25-4296-8AC7-C6086FA2AECA}" destId="{F67443AE-C5A0-4872-BA24-BD160E6800CE}" srcOrd="0" destOrd="0" presId="urn:microsoft.com/office/officeart/2008/layout/VerticalCurvedList"/>
    <dgm:cxn modelId="{FBBEF992-4A16-48E9-941F-18D4D5FFBC54}" type="presParOf" srcId="{2DB3B93E-BC25-4296-8AC7-C6086FA2AECA}" destId="{07D7CD22-836C-49CD-9864-814C30D64B1A}" srcOrd="1" destOrd="0" presId="urn:microsoft.com/office/officeart/2008/layout/VerticalCurvedList"/>
    <dgm:cxn modelId="{AD40F99E-2F74-4EF2-9C5C-C44742A679A1}" type="presParOf" srcId="{2DB3B93E-BC25-4296-8AC7-C6086FA2AECA}" destId="{60FF7CBB-3979-4D79-9D7A-FEB9A755A4AD}" srcOrd="2" destOrd="0" presId="urn:microsoft.com/office/officeart/2008/layout/VerticalCurvedList"/>
    <dgm:cxn modelId="{7BAB7BF6-65C7-4E62-BA0F-CC1DF231B97B}" type="presParOf" srcId="{2DB3B93E-BC25-4296-8AC7-C6086FA2AECA}" destId="{287BB5BF-D928-4319-8589-4D0A861EE63F}" srcOrd="3" destOrd="0" presId="urn:microsoft.com/office/officeart/2008/layout/VerticalCurvedList"/>
    <dgm:cxn modelId="{F08B7D56-20DD-46BC-8835-ACE0A64486C6}" type="presParOf" srcId="{E33D3276-F170-4AD6-8FD7-0A76EE80D14F}" destId="{D986F408-6024-47FF-81BD-7FC06E062689}" srcOrd="1" destOrd="0" presId="urn:microsoft.com/office/officeart/2008/layout/VerticalCurvedList"/>
    <dgm:cxn modelId="{E1F891DE-628D-4E9B-BEFB-40B3B072A626}" type="presParOf" srcId="{E33D3276-F170-4AD6-8FD7-0A76EE80D14F}" destId="{41B970A1-4AEC-4CD2-998A-50B313C55657}" srcOrd="2" destOrd="0" presId="urn:microsoft.com/office/officeart/2008/layout/VerticalCurvedList"/>
    <dgm:cxn modelId="{7645231D-B81D-476A-80A1-BAE46F2F2BAD}" type="presParOf" srcId="{41B970A1-4AEC-4CD2-998A-50B313C55657}" destId="{4B1C5717-3930-478E-86FB-8CD1A08F0047}" srcOrd="0" destOrd="0" presId="urn:microsoft.com/office/officeart/2008/layout/VerticalCurvedList"/>
    <dgm:cxn modelId="{3EDAEA3F-9D5C-4925-B014-6923C97CEB61}" type="presParOf" srcId="{E33D3276-F170-4AD6-8FD7-0A76EE80D14F}" destId="{D7636734-EA3C-4AFB-B4A7-CB943E6994EF}" srcOrd="3" destOrd="0" presId="urn:microsoft.com/office/officeart/2008/layout/VerticalCurvedList"/>
    <dgm:cxn modelId="{2E1A5243-5D64-49D3-A193-48F92B4FD98D}" type="presParOf" srcId="{E33D3276-F170-4AD6-8FD7-0A76EE80D14F}" destId="{726D17D1-039D-48EC-8B30-4A36DAB2694C}" srcOrd="4" destOrd="0" presId="urn:microsoft.com/office/officeart/2008/layout/VerticalCurvedList"/>
    <dgm:cxn modelId="{419E59C3-D875-4F34-BF44-905EF7146C90}" type="presParOf" srcId="{726D17D1-039D-48EC-8B30-4A36DAB2694C}" destId="{E926F6A6-EA8C-4A57-90AE-089D4CEB7C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B00748F-A8A6-40FC-A372-DCE4A92A803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66E64491-2DBA-4FE4-86E1-E9EA3816710D}">
      <dgm:prSet/>
      <dgm:spPr>
        <a:solidFill>
          <a:schemeClr val="bg1"/>
        </a:solid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dirty="0">
              <a:solidFill>
                <a:schemeClr val="accent1">
                  <a:lumMod val="50000"/>
                </a:schemeClr>
              </a:solidFill>
            </a:rPr>
            <a:t>İhraç edilecek eşyanın üretiminde kullanılan hammadde, yardımcı madde, ambalaj ve işletme malzemelerinin ithalatı sırasında doğan vergilerin teminata bağlanarak ve ticaret politikası önlemlerine tabi tutulmaksızın ithal edilmesi ve üretim sonucunda elde edilen eşyanın ihraç edilmesini müteakip alınan teminatın iade edilmesidir.</a:t>
          </a:r>
        </a:p>
      </dgm:t>
    </dgm:pt>
    <dgm:pt modelId="{93525CF2-5CA0-4347-9320-C6944BCA9582}" type="parTrans" cxnId="{5F40BA08-1F3E-4C28-84D2-85719AFA33E1}">
      <dgm:prSet/>
      <dgm:spPr/>
      <dgm:t>
        <a:bodyPr/>
        <a:lstStyle/>
        <a:p>
          <a:endParaRPr lang="tr-TR"/>
        </a:p>
      </dgm:t>
    </dgm:pt>
    <dgm:pt modelId="{D1D2E08A-902C-4F1B-90D4-D69B9D5960F2}" type="sibTrans" cxnId="{5F40BA08-1F3E-4C28-84D2-85719AFA33E1}">
      <dgm:prSet/>
      <dgm:spPr/>
      <dgm:t>
        <a:bodyPr/>
        <a:lstStyle/>
        <a:p>
          <a:endParaRPr lang="tr-TR"/>
        </a:p>
      </dgm:t>
    </dgm:pt>
    <dgm:pt modelId="{86900ADD-B947-4A79-B931-A5C152135D0F}" type="pres">
      <dgm:prSet presAssocID="{BB00748F-A8A6-40FC-A372-DCE4A92A8031}" presName="linearFlow" presStyleCnt="0">
        <dgm:presLayoutVars>
          <dgm:dir/>
          <dgm:resizeHandles val="exact"/>
        </dgm:presLayoutVars>
      </dgm:prSet>
      <dgm:spPr/>
    </dgm:pt>
    <dgm:pt modelId="{F6D68352-886A-4D3D-9BAA-7F903F45A5C1}" type="pres">
      <dgm:prSet presAssocID="{66E64491-2DBA-4FE4-86E1-E9EA3816710D}" presName="composite" presStyleCnt="0"/>
      <dgm:spPr/>
    </dgm:pt>
    <dgm:pt modelId="{578F894E-64B1-4E72-B259-C50597D9B79A}" type="pres">
      <dgm:prSet presAssocID="{66E64491-2DBA-4FE4-86E1-E9EA3816710D}" presName="imgShp" presStyleLbl="fgImgPlace1" presStyleIdx="0" presStyleCnt="1" custScaleX="81770" custScaleY="75632"/>
      <dgm:spPr>
        <a:solidFill>
          <a:schemeClr val="accent1">
            <a:lumMod val="50000"/>
          </a:schemeClr>
        </a:solidFill>
        <a:ln>
          <a:noFill/>
        </a:ln>
        <a:effectLst/>
        <a:scene3d>
          <a:camera prst="orthographicFront">
            <a:rot lat="0" lon="0" rev="0"/>
          </a:camera>
          <a:lightRig rig="contrasting" dir="t">
            <a:rot lat="0" lon="0" rev="7800000"/>
          </a:lightRig>
        </a:scene3d>
        <a:sp3d>
          <a:bevelT w="139700" h="139700"/>
        </a:sp3d>
      </dgm:spPr>
    </dgm:pt>
    <dgm:pt modelId="{DA61A0D9-750A-4715-9D2B-6400CC9F4737}" type="pres">
      <dgm:prSet presAssocID="{66E64491-2DBA-4FE4-86E1-E9EA3816710D}" presName="txShp" presStyleLbl="node1" presStyleIdx="0" presStyleCnt="1" custScaleX="117023" custScaleY="125665">
        <dgm:presLayoutVars>
          <dgm:bulletEnabled val="1"/>
        </dgm:presLayoutVars>
      </dgm:prSet>
      <dgm:spPr/>
    </dgm:pt>
  </dgm:ptLst>
  <dgm:cxnLst>
    <dgm:cxn modelId="{5F40BA08-1F3E-4C28-84D2-85719AFA33E1}" srcId="{BB00748F-A8A6-40FC-A372-DCE4A92A8031}" destId="{66E64491-2DBA-4FE4-86E1-E9EA3816710D}" srcOrd="0" destOrd="0" parTransId="{93525CF2-5CA0-4347-9320-C6944BCA9582}" sibTransId="{D1D2E08A-902C-4F1B-90D4-D69B9D5960F2}"/>
    <dgm:cxn modelId="{502E3C5B-3481-4DB3-94C6-4EBFC83120D0}" type="presOf" srcId="{66E64491-2DBA-4FE4-86E1-E9EA3816710D}" destId="{DA61A0D9-750A-4715-9D2B-6400CC9F4737}" srcOrd="0" destOrd="0" presId="urn:microsoft.com/office/officeart/2005/8/layout/vList3"/>
    <dgm:cxn modelId="{210E1CDC-7E35-4A7F-99BD-6B880F87B516}" type="presOf" srcId="{BB00748F-A8A6-40FC-A372-DCE4A92A8031}" destId="{86900ADD-B947-4A79-B931-A5C152135D0F}" srcOrd="0" destOrd="0" presId="urn:microsoft.com/office/officeart/2005/8/layout/vList3"/>
    <dgm:cxn modelId="{2242F859-2D6B-4246-A16B-8974CEED7C3B}" type="presParOf" srcId="{86900ADD-B947-4A79-B931-A5C152135D0F}" destId="{F6D68352-886A-4D3D-9BAA-7F903F45A5C1}" srcOrd="0" destOrd="0" presId="urn:microsoft.com/office/officeart/2005/8/layout/vList3"/>
    <dgm:cxn modelId="{99613F99-429D-419B-B814-FEA7894D4F5A}" type="presParOf" srcId="{F6D68352-886A-4D3D-9BAA-7F903F45A5C1}" destId="{578F894E-64B1-4E72-B259-C50597D9B79A}" srcOrd="0" destOrd="0" presId="urn:microsoft.com/office/officeart/2005/8/layout/vList3"/>
    <dgm:cxn modelId="{BB7B12BA-0063-4D6A-9DD4-AD3FB383E8D8}" type="presParOf" srcId="{F6D68352-886A-4D3D-9BAA-7F903F45A5C1}" destId="{DA61A0D9-750A-4715-9D2B-6400CC9F473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9AC9AC-468B-4B70-8B8E-3BFA0A3B76B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tr-TR"/>
        </a:p>
      </dgm:t>
    </dgm:pt>
    <dgm:pt modelId="{B1951A20-FDE9-4933-94F4-5CDCB64B22AE}">
      <dgm:prSet phldrT="[Metin]" custT="1"/>
      <dgm:spPr>
        <a:solidFill>
          <a:schemeClr val="accent1">
            <a:lumMod val="50000"/>
          </a:schemeClr>
        </a:solidFill>
        <a:ln>
          <a:solidFill>
            <a:schemeClr val="accent1">
              <a:lumMod val="50000"/>
            </a:schemeClr>
          </a:solidFill>
        </a:ln>
      </dgm:spPr>
      <dgm:t>
        <a:bodyPr/>
        <a:lstStyle/>
        <a:p>
          <a:pPr>
            <a:buNone/>
          </a:pPr>
          <a:r>
            <a:rPr lang="tr-TR" altLang="tr-TR" sz="2800" dirty="0">
              <a:solidFill>
                <a:schemeClr val="bg2"/>
              </a:solidFill>
            </a:rPr>
            <a:t>İhraç ürününün elde edilmesinde kullanılan girdilerin ticaret politikası önlemlerine tabi tutulmaksızın gümrük muafiyetli olarak sağlayan ekonomik etkili bir gümrük rejimidir. </a:t>
          </a:r>
          <a:endParaRPr lang="tr-TR" sz="2800" dirty="0">
            <a:solidFill>
              <a:schemeClr val="bg2"/>
            </a:solidFill>
          </a:endParaRPr>
        </a:p>
      </dgm:t>
    </dgm:pt>
    <dgm:pt modelId="{C027CCB9-E96B-47E1-84BC-9E812F28C523}" type="parTrans" cxnId="{6D901B70-5A7C-4F3E-8331-D59B896EF3F8}">
      <dgm:prSet/>
      <dgm:spPr/>
      <dgm:t>
        <a:bodyPr/>
        <a:lstStyle/>
        <a:p>
          <a:endParaRPr lang="tr-TR"/>
        </a:p>
      </dgm:t>
    </dgm:pt>
    <dgm:pt modelId="{7600B5F9-0811-4859-8C4B-F6F5B4DC2FC0}" type="sibTrans" cxnId="{6D901B70-5A7C-4F3E-8331-D59B896EF3F8}">
      <dgm:prSet/>
      <dgm:spPr/>
      <dgm:t>
        <a:bodyPr/>
        <a:lstStyle/>
        <a:p>
          <a:endParaRPr lang="tr-TR"/>
        </a:p>
      </dgm:t>
    </dgm:pt>
    <dgm:pt modelId="{DAE85602-44CA-4CA6-8B29-BD8738437D10}">
      <dgm:prSet phldrT="[Metin]"/>
      <dgm:spPr>
        <a:solidFill>
          <a:schemeClr val="bg1">
            <a:alpha val="90000"/>
          </a:schemeClr>
        </a:solidFill>
      </dgm:spPr>
      <dgm:t>
        <a:bodyPr/>
        <a:lstStyle/>
        <a:p>
          <a:r>
            <a:rPr lang="tr-TR" altLang="tr-TR" dirty="0">
              <a:solidFill>
                <a:schemeClr val="accent1">
                  <a:lumMod val="50000"/>
                </a:schemeClr>
              </a:solidFill>
            </a:rPr>
            <a:t>Hammadde</a:t>
          </a:r>
          <a:endParaRPr lang="tr-TR" dirty="0">
            <a:solidFill>
              <a:schemeClr val="accent1">
                <a:lumMod val="50000"/>
              </a:schemeClr>
            </a:solidFill>
          </a:endParaRPr>
        </a:p>
      </dgm:t>
    </dgm:pt>
    <dgm:pt modelId="{2F61F836-1472-4FC8-9E79-063ED8A47C80}" type="sibTrans" cxnId="{4691ABF6-B8DC-411B-A811-D724A04320FA}">
      <dgm:prSet/>
      <dgm:spPr/>
      <dgm:t>
        <a:bodyPr/>
        <a:lstStyle/>
        <a:p>
          <a:endParaRPr lang="tr-TR"/>
        </a:p>
      </dgm:t>
    </dgm:pt>
    <dgm:pt modelId="{88EB21F9-0541-4ED2-8E79-D01EBF2D3ACD}" type="parTrans" cxnId="{4691ABF6-B8DC-411B-A811-D724A04320FA}">
      <dgm:prSet/>
      <dgm:spPr/>
      <dgm:t>
        <a:bodyPr/>
        <a:lstStyle/>
        <a:p>
          <a:endParaRPr lang="tr-TR"/>
        </a:p>
      </dgm:t>
    </dgm:pt>
    <dgm:pt modelId="{BF6698AD-DE60-40E4-BD10-56B834E04894}">
      <dgm:prSet custT="1"/>
      <dgm:spPr>
        <a:solidFill>
          <a:schemeClr val="bg1">
            <a:alpha val="90000"/>
          </a:schemeClr>
        </a:solidFill>
        <a:ln w="12700" cap="flat" cmpd="sng" algn="ctr">
          <a:solidFill>
            <a:schemeClr val="accent1">
              <a:lumMod val="50000"/>
              <a:alpha val="90000"/>
            </a:schemeClr>
          </a:solidFill>
          <a:prstDash val="solid"/>
          <a:miter lim="800000"/>
        </a:ln>
        <a:effectLst/>
      </dgm:spPr>
      <dgm:t>
        <a:bodyPr spcFirstLastPara="0" vert="horz" wrap="square" lIns="149352" tIns="26670" rIns="149352" bIns="26670" numCol="1" spcCol="1270" anchor="ctr" anchorCtr="0"/>
        <a:lstStyle/>
        <a:p>
          <a:r>
            <a:rPr lang="tr-TR" altLang="tr-TR" sz="2100" kern="1200" dirty="0">
              <a:solidFill>
                <a:srgbClr val="4472C4">
                  <a:lumMod val="50000"/>
                </a:srgbClr>
              </a:solidFill>
              <a:latin typeface="Calibri" panose="020F0502020204030204"/>
              <a:ea typeface="+mn-ea"/>
              <a:cs typeface="+mn-cs"/>
            </a:rPr>
            <a:t>Yardımcı</a:t>
          </a:r>
          <a:r>
            <a:rPr lang="tr-TR" altLang="tr-TR" sz="2100" kern="1200" dirty="0">
              <a:solidFill>
                <a:srgbClr val="002060"/>
              </a:solidFill>
            </a:rPr>
            <a:t> Madde (Katalizör Olarak Kullanılanlar Dahil)</a:t>
          </a:r>
        </a:p>
      </dgm:t>
    </dgm:pt>
    <dgm:pt modelId="{66D8579B-31C3-4AB9-A10C-A45D8494DDD8}" type="sibTrans" cxnId="{6FC65C48-725A-4A00-AAA4-80034548838F}">
      <dgm:prSet/>
      <dgm:spPr/>
      <dgm:t>
        <a:bodyPr/>
        <a:lstStyle/>
        <a:p>
          <a:endParaRPr lang="tr-TR"/>
        </a:p>
      </dgm:t>
    </dgm:pt>
    <dgm:pt modelId="{92FB1E69-4280-464A-978B-EC5FA6B7E498}" type="parTrans" cxnId="{6FC65C48-725A-4A00-AAA4-80034548838F}">
      <dgm:prSet/>
      <dgm:spPr/>
      <dgm:t>
        <a:bodyPr/>
        <a:lstStyle/>
        <a:p>
          <a:endParaRPr lang="tr-TR"/>
        </a:p>
      </dgm:t>
    </dgm:pt>
    <dgm:pt modelId="{0E5E8519-05C9-40EF-9F91-2A057AB9DF18}">
      <dgm:prSet custT="1"/>
      <dgm:spPr>
        <a:solidFill>
          <a:schemeClr val="bg1">
            <a:alpha val="90000"/>
          </a:schemeClr>
        </a:solidFill>
        <a:ln>
          <a:solidFill>
            <a:schemeClr val="accent1">
              <a:lumMod val="50000"/>
              <a:alpha val="90000"/>
            </a:schemeClr>
          </a:solidFill>
        </a:ln>
      </dgm:spPr>
      <dgm:t>
        <a:bodyPr/>
        <a:lstStyle/>
        <a:p>
          <a:r>
            <a:rPr lang="tr-TR" altLang="tr-TR" sz="2100" kern="1200" dirty="0">
              <a:solidFill>
                <a:srgbClr val="002060"/>
              </a:solidFill>
            </a:rPr>
            <a:t>Yarı </a:t>
          </a:r>
          <a:r>
            <a:rPr lang="tr-TR" altLang="tr-TR" sz="2100" kern="1200" dirty="0">
              <a:solidFill>
                <a:srgbClr val="4472C4">
                  <a:lumMod val="50000"/>
                </a:srgbClr>
              </a:solidFill>
              <a:latin typeface="Calibri" panose="020F0502020204030204"/>
              <a:ea typeface="+mn-ea"/>
              <a:cs typeface="+mn-cs"/>
            </a:rPr>
            <a:t>Mamul</a:t>
          </a:r>
          <a:r>
            <a:rPr lang="tr-TR" altLang="tr-TR" sz="2100" kern="1200" dirty="0">
              <a:solidFill>
                <a:srgbClr val="002060"/>
              </a:solidFill>
            </a:rPr>
            <a:t>, Mamul</a:t>
          </a:r>
        </a:p>
      </dgm:t>
    </dgm:pt>
    <dgm:pt modelId="{22FB5C42-FD3E-415E-B09B-F186CC1D8246}" type="sibTrans" cxnId="{8A748B3B-ABF0-4A84-94D2-A636196F5DF8}">
      <dgm:prSet/>
      <dgm:spPr/>
      <dgm:t>
        <a:bodyPr/>
        <a:lstStyle/>
        <a:p>
          <a:endParaRPr lang="tr-TR"/>
        </a:p>
      </dgm:t>
    </dgm:pt>
    <dgm:pt modelId="{E0283951-3A2E-4E12-BE96-B3D6AFF1F09C}" type="parTrans" cxnId="{8A748B3B-ABF0-4A84-94D2-A636196F5DF8}">
      <dgm:prSet/>
      <dgm:spPr/>
      <dgm:t>
        <a:bodyPr/>
        <a:lstStyle/>
        <a:p>
          <a:endParaRPr lang="tr-TR"/>
        </a:p>
      </dgm:t>
    </dgm:pt>
    <dgm:pt modelId="{CE7EB930-5836-4BDE-AA21-E7153820EBD1}">
      <dgm:prSet/>
      <dgm:spPr>
        <a:solidFill>
          <a:schemeClr val="bg1">
            <a:alpha val="90000"/>
          </a:schemeClr>
        </a:solidFill>
        <a:ln>
          <a:solidFill>
            <a:schemeClr val="accent1">
              <a:lumMod val="50000"/>
              <a:alpha val="90000"/>
            </a:schemeClr>
          </a:solidFill>
        </a:ln>
      </dgm:spPr>
      <dgm:t>
        <a:bodyPr/>
        <a:lstStyle/>
        <a:p>
          <a:r>
            <a:rPr lang="tr-TR" altLang="tr-TR" dirty="0">
              <a:solidFill>
                <a:srgbClr val="002060"/>
              </a:solidFill>
            </a:rPr>
            <a:t>Değişmemiş Eşya</a:t>
          </a:r>
        </a:p>
      </dgm:t>
    </dgm:pt>
    <dgm:pt modelId="{E319A352-9110-421E-A08F-39A2E6B6B254}" type="sibTrans" cxnId="{DF2CAC10-4C95-405E-BDBC-92C596987361}">
      <dgm:prSet/>
      <dgm:spPr/>
      <dgm:t>
        <a:bodyPr/>
        <a:lstStyle/>
        <a:p>
          <a:endParaRPr lang="tr-TR"/>
        </a:p>
      </dgm:t>
    </dgm:pt>
    <dgm:pt modelId="{61254A51-18C2-4CDF-8E50-84D80308DF8C}" type="parTrans" cxnId="{DF2CAC10-4C95-405E-BDBC-92C596987361}">
      <dgm:prSet/>
      <dgm:spPr/>
      <dgm:t>
        <a:bodyPr/>
        <a:lstStyle/>
        <a:p>
          <a:endParaRPr lang="tr-TR"/>
        </a:p>
      </dgm:t>
    </dgm:pt>
    <dgm:pt modelId="{632848AA-9CA8-4937-81DF-7766242DA49E}">
      <dgm:prSet/>
      <dgm:spPr>
        <a:solidFill>
          <a:schemeClr val="bg1">
            <a:alpha val="90000"/>
          </a:schemeClr>
        </a:solidFill>
        <a:ln>
          <a:solidFill>
            <a:schemeClr val="accent1">
              <a:lumMod val="50000"/>
              <a:alpha val="90000"/>
            </a:schemeClr>
          </a:solidFill>
        </a:ln>
      </dgm:spPr>
      <dgm:t>
        <a:bodyPr/>
        <a:lstStyle/>
        <a:p>
          <a:r>
            <a:rPr lang="tr-TR" altLang="tr-TR" dirty="0">
              <a:solidFill>
                <a:srgbClr val="002060"/>
              </a:solidFill>
            </a:rPr>
            <a:t>Ambalaj ve İşletme Malzemesi</a:t>
          </a:r>
        </a:p>
      </dgm:t>
    </dgm:pt>
    <dgm:pt modelId="{D6F8D9E2-ACD2-4499-B515-0618F4E99822}" type="sibTrans" cxnId="{CDFAB1EE-792D-4C3F-B7A5-FB60557164B2}">
      <dgm:prSet/>
      <dgm:spPr/>
      <dgm:t>
        <a:bodyPr/>
        <a:lstStyle/>
        <a:p>
          <a:endParaRPr lang="tr-TR"/>
        </a:p>
      </dgm:t>
    </dgm:pt>
    <dgm:pt modelId="{90F3BE09-72C3-45D7-9265-B919F82EEB2D}" type="parTrans" cxnId="{CDFAB1EE-792D-4C3F-B7A5-FB60557164B2}">
      <dgm:prSet/>
      <dgm:spPr/>
      <dgm:t>
        <a:bodyPr/>
        <a:lstStyle/>
        <a:p>
          <a:endParaRPr lang="tr-TR"/>
        </a:p>
      </dgm:t>
    </dgm:pt>
    <dgm:pt modelId="{7FBDDAEC-ACD5-4E1B-9C07-5155D8BF3D19}" type="pres">
      <dgm:prSet presAssocID="{EC9AC9AC-468B-4B70-8B8E-3BFA0A3B76B8}" presName="Name0" presStyleCnt="0">
        <dgm:presLayoutVars>
          <dgm:dir/>
          <dgm:animLvl val="lvl"/>
          <dgm:resizeHandles val="exact"/>
        </dgm:presLayoutVars>
      </dgm:prSet>
      <dgm:spPr/>
    </dgm:pt>
    <dgm:pt modelId="{4768A2B9-4218-4416-B76B-AAA900F20F71}" type="pres">
      <dgm:prSet presAssocID="{B1951A20-FDE9-4933-94F4-5CDCB64B22AE}" presName="boxAndChildren" presStyleCnt="0"/>
      <dgm:spPr/>
    </dgm:pt>
    <dgm:pt modelId="{F0BE2636-017A-42DA-B61D-D4B3CE0D5CCF}" type="pres">
      <dgm:prSet presAssocID="{B1951A20-FDE9-4933-94F4-5CDCB64B22AE}" presName="parentTextBox" presStyleLbl="node1" presStyleIdx="0" presStyleCnt="1"/>
      <dgm:spPr/>
    </dgm:pt>
    <dgm:pt modelId="{AD08E722-9400-4D8E-9B67-97C1959D0E6A}" type="pres">
      <dgm:prSet presAssocID="{B1951A20-FDE9-4933-94F4-5CDCB64B22AE}" presName="entireBox" presStyleLbl="node1" presStyleIdx="0" presStyleCnt="1"/>
      <dgm:spPr/>
    </dgm:pt>
    <dgm:pt modelId="{1855B757-22CD-4DB2-8531-F38C965A9FE8}" type="pres">
      <dgm:prSet presAssocID="{B1951A20-FDE9-4933-94F4-5CDCB64B22AE}" presName="descendantBox" presStyleCnt="0"/>
      <dgm:spPr/>
    </dgm:pt>
    <dgm:pt modelId="{C9A4F1FD-F0A7-45AC-97B1-AE66E4773A51}" type="pres">
      <dgm:prSet presAssocID="{DAE85602-44CA-4CA6-8B29-BD8738437D10}" presName="childTextBox" presStyleLbl="fgAccFollowNode1" presStyleIdx="0" presStyleCnt="5">
        <dgm:presLayoutVars>
          <dgm:bulletEnabled val="1"/>
        </dgm:presLayoutVars>
      </dgm:prSet>
      <dgm:spPr/>
    </dgm:pt>
    <dgm:pt modelId="{CCD3AAFA-203A-4878-9906-19C2A9B7F906}" type="pres">
      <dgm:prSet presAssocID="{BF6698AD-DE60-40E4-BD10-56B834E04894}" presName="childTextBox" presStyleLbl="fgAccFollowNode1" presStyleIdx="1" presStyleCnt="5">
        <dgm:presLayoutVars>
          <dgm:bulletEnabled val="1"/>
        </dgm:presLayoutVars>
      </dgm:prSet>
      <dgm:spPr>
        <a:xfrm>
          <a:off x="1642733" y="2097683"/>
          <a:ext cx="1641731" cy="1855643"/>
        </a:xfrm>
        <a:prstGeom prst="rect">
          <a:avLst/>
        </a:prstGeom>
      </dgm:spPr>
    </dgm:pt>
    <dgm:pt modelId="{C8CB222D-A240-4C30-B613-E028F6D4F9BA}" type="pres">
      <dgm:prSet presAssocID="{0E5E8519-05C9-40EF-9F91-2A057AB9DF18}" presName="childTextBox" presStyleLbl="fgAccFollowNode1" presStyleIdx="2" presStyleCnt="5">
        <dgm:presLayoutVars>
          <dgm:bulletEnabled val="1"/>
        </dgm:presLayoutVars>
      </dgm:prSet>
      <dgm:spPr/>
    </dgm:pt>
    <dgm:pt modelId="{5D701D46-24E6-4BC4-A309-89CAA73E67A1}" type="pres">
      <dgm:prSet presAssocID="{CE7EB930-5836-4BDE-AA21-E7153820EBD1}" presName="childTextBox" presStyleLbl="fgAccFollowNode1" presStyleIdx="3" presStyleCnt="5">
        <dgm:presLayoutVars>
          <dgm:bulletEnabled val="1"/>
        </dgm:presLayoutVars>
      </dgm:prSet>
      <dgm:spPr/>
    </dgm:pt>
    <dgm:pt modelId="{EE635137-C0DD-4D78-8106-AE3FF83B7A2F}" type="pres">
      <dgm:prSet presAssocID="{632848AA-9CA8-4937-81DF-7766242DA49E}" presName="childTextBox" presStyleLbl="fgAccFollowNode1" presStyleIdx="4" presStyleCnt="5">
        <dgm:presLayoutVars>
          <dgm:bulletEnabled val="1"/>
        </dgm:presLayoutVars>
      </dgm:prSet>
      <dgm:spPr/>
    </dgm:pt>
  </dgm:ptLst>
  <dgm:cxnLst>
    <dgm:cxn modelId="{1E3C8107-4219-43A0-BCCC-2C95076CC4C7}" type="presOf" srcId="{CE7EB930-5836-4BDE-AA21-E7153820EBD1}" destId="{5D701D46-24E6-4BC4-A309-89CAA73E67A1}" srcOrd="0" destOrd="0" presId="urn:microsoft.com/office/officeart/2005/8/layout/process4"/>
    <dgm:cxn modelId="{DF2CAC10-4C95-405E-BDBC-92C596987361}" srcId="{B1951A20-FDE9-4933-94F4-5CDCB64B22AE}" destId="{CE7EB930-5836-4BDE-AA21-E7153820EBD1}" srcOrd="3" destOrd="0" parTransId="{61254A51-18C2-4CDF-8E50-84D80308DF8C}" sibTransId="{E319A352-9110-421E-A08F-39A2E6B6B254}"/>
    <dgm:cxn modelId="{45E6E621-D86B-4AB6-9643-0C4F8E31C8A3}" type="presOf" srcId="{B1951A20-FDE9-4933-94F4-5CDCB64B22AE}" destId="{AD08E722-9400-4D8E-9B67-97C1959D0E6A}" srcOrd="1" destOrd="0" presId="urn:microsoft.com/office/officeart/2005/8/layout/process4"/>
    <dgm:cxn modelId="{91C34835-5B8D-4600-AA66-9383CD5E4122}" type="presOf" srcId="{EC9AC9AC-468B-4B70-8B8E-3BFA0A3B76B8}" destId="{7FBDDAEC-ACD5-4E1B-9C07-5155D8BF3D19}" srcOrd="0" destOrd="0" presId="urn:microsoft.com/office/officeart/2005/8/layout/process4"/>
    <dgm:cxn modelId="{CC5BD439-5C9F-4FA4-9911-52CD41CDB30B}" type="presOf" srcId="{632848AA-9CA8-4937-81DF-7766242DA49E}" destId="{EE635137-C0DD-4D78-8106-AE3FF83B7A2F}" srcOrd="0" destOrd="0" presId="urn:microsoft.com/office/officeart/2005/8/layout/process4"/>
    <dgm:cxn modelId="{8A748B3B-ABF0-4A84-94D2-A636196F5DF8}" srcId="{B1951A20-FDE9-4933-94F4-5CDCB64B22AE}" destId="{0E5E8519-05C9-40EF-9F91-2A057AB9DF18}" srcOrd="2" destOrd="0" parTransId="{E0283951-3A2E-4E12-BE96-B3D6AFF1F09C}" sibTransId="{22FB5C42-FD3E-415E-B09B-F186CC1D8246}"/>
    <dgm:cxn modelId="{FA6FB865-9FD0-4F33-92FC-AEC1D76A48C2}" type="presOf" srcId="{DAE85602-44CA-4CA6-8B29-BD8738437D10}" destId="{C9A4F1FD-F0A7-45AC-97B1-AE66E4773A51}" srcOrd="0" destOrd="0" presId="urn:microsoft.com/office/officeart/2005/8/layout/process4"/>
    <dgm:cxn modelId="{6FC65C48-725A-4A00-AAA4-80034548838F}" srcId="{B1951A20-FDE9-4933-94F4-5CDCB64B22AE}" destId="{BF6698AD-DE60-40E4-BD10-56B834E04894}" srcOrd="1" destOrd="0" parTransId="{92FB1E69-4280-464A-978B-EC5FA6B7E498}" sibTransId="{66D8579B-31C3-4AB9-A10C-A45D8494DDD8}"/>
    <dgm:cxn modelId="{6D901B70-5A7C-4F3E-8331-D59B896EF3F8}" srcId="{EC9AC9AC-468B-4B70-8B8E-3BFA0A3B76B8}" destId="{B1951A20-FDE9-4933-94F4-5CDCB64B22AE}" srcOrd="0" destOrd="0" parTransId="{C027CCB9-E96B-47E1-84BC-9E812F28C523}" sibTransId="{7600B5F9-0811-4859-8C4B-F6F5B4DC2FC0}"/>
    <dgm:cxn modelId="{30E252A3-1D17-4653-9089-EBEE043296B1}" type="presOf" srcId="{BF6698AD-DE60-40E4-BD10-56B834E04894}" destId="{CCD3AAFA-203A-4878-9906-19C2A9B7F906}" srcOrd="0" destOrd="0" presId="urn:microsoft.com/office/officeart/2005/8/layout/process4"/>
    <dgm:cxn modelId="{20124AAE-1D6A-423A-84F5-C34EA1280785}" type="presOf" srcId="{B1951A20-FDE9-4933-94F4-5CDCB64B22AE}" destId="{F0BE2636-017A-42DA-B61D-D4B3CE0D5CCF}" srcOrd="0" destOrd="0" presId="urn:microsoft.com/office/officeart/2005/8/layout/process4"/>
    <dgm:cxn modelId="{02F495C6-33F6-4EA1-86C0-B28AB452FCD8}" type="presOf" srcId="{0E5E8519-05C9-40EF-9F91-2A057AB9DF18}" destId="{C8CB222D-A240-4C30-B613-E028F6D4F9BA}" srcOrd="0" destOrd="0" presId="urn:microsoft.com/office/officeart/2005/8/layout/process4"/>
    <dgm:cxn modelId="{CDFAB1EE-792D-4C3F-B7A5-FB60557164B2}" srcId="{B1951A20-FDE9-4933-94F4-5CDCB64B22AE}" destId="{632848AA-9CA8-4937-81DF-7766242DA49E}" srcOrd="4" destOrd="0" parTransId="{90F3BE09-72C3-45D7-9265-B919F82EEB2D}" sibTransId="{D6F8D9E2-ACD2-4499-B515-0618F4E99822}"/>
    <dgm:cxn modelId="{4691ABF6-B8DC-411B-A811-D724A04320FA}" srcId="{B1951A20-FDE9-4933-94F4-5CDCB64B22AE}" destId="{DAE85602-44CA-4CA6-8B29-BD8738437D10}" srcOrd="0" destOrd="0" parTransId="{88EB21F9-0541-4ED2-8E79-D01EBF2D3ACD}" sibTransId="{2F61F836-1472-4FC8-9E79-063ED8A47C80}"/>
    <dgm:cxn modelId="{48B17ABA-4C92-4C46-9EBD-13BA624CCF77}" type="presParOf" srcId="{7FBDDAEC-ACD5-4E1B-9C07-5155D8BF3D19}" destId="{4768A2B9-4218-4416-B76B-AAA900F20F71}" srcOrd="0" destOrd="0" presId="urn:microsoft.com/office/officeart/2005/8/layout/process4"/>
    <dgm:cxn modelId="{FE65BAF1-612D-4947-B75B-1743EBFB3CD1}" type="presParOf" srcId="{4768A2B9-4218-4416-B76B-AAA900F20F71}" destId="{F0BE2636-017A-42DA-B61D-D4B3CE0D5CCF}" srcOrd="0" destOrd="0" presId="urn:microsoft.com/office/officeart/2005/8/layout/process4"/>
    <dgm:cxn modelId="{4C26C0F9-EA65-4C8B-9AEE-69D538321829}" type="presParOf" srcId="{4768A2B9-4218-4416-B76B-AAA900F20F71}" destId="{AD08E722-9400-4D8E-9B67-97C1959D0E6A}" srcOrd="1" destOrd="0" presId="urn:microsoft.com/office/officeart/2005/8/layout/process4"/>
    <dgm:cxn modelId="{5818BE45-1CBE-4630-A7AB-8AD1EB4635F2}" type="presParOf" srcId="{4768A2B9-4218-4416-B76B-AAA900F20F71}" destId="{1855B757-22CD-4DB2-8531-F38C965A9FE8}" srcOrd="2" destOrd="0" presId="urn:microsoft.com/office/officeart/2005/8/layout/process4"/>
    <dgm:cxn modelId="{F8C0D5C9-ABEC-4098-9EE7-D46F685CFF5C}" type="presParOf" srcId="{1855B757-22CD-4DB2-8531-F38C965A9FE8}" destId="{C9A4F1FD-F0A7-45AC-97B1-AE66E4773A51}" srcOrd="0" destOrd="0" presId="urn:microsoft.com/office/officeart/2005/8/layout/process4"/>
    <dgm:cxn modelId="{39C3EDF3-D902-4C82-A13C-CC6B0493FF1B}" type="presParOf" srcId="{1855B757-22CD-4DB2-8531-F38C965A9FE8}" destId="{CCD3AAFA-203A-4878-9906-19C2A9B7F906}" srcOrd="1" destOrd="0" presId="urn:microsoft.com/office/officeart/2005/8/layout/process4"/>
    <dgm:cxn modelId="{32BC6265-E6B4-4ED7-86F3-CA2A7547E9D4}" type="presParOf" srcId="{1855B757-22CD-4DB2-8531-F38C965A9FE8}" destId="{C8CB222D-A240-4C30-B613-E028F6D4F9BA}" srcOrd="2" destOrd="0" presId="urn:microsoft.com/office/officeart/2005/8/layout/process4"/>
    <dgm:cxn modelId="{6ED0E570-4F1B-4B75-887E-3C2110A21A61}" type="presParOf" srcId="{1855B757-22CD-4DB2-8531-F38C965A9FE8}" destId="{5D701D46-24E6-4BC4-A309-89CAA73E67A1}" srcOrd="3" destOrd="0" presId="urn:microsoft.com/office/officeart/2005/8/layout/process4"/>
    <dgm:cxn modelId="{D8AF79D3-97CF-43F5-AE40-5F6F083322F0}" type="presParOf" srcId="{1855B757-22CD-4DB2-8531-F38C965A9FE8}" destId="{EE635137-C0DD-4D78-8106-AE3FF83B7A2F}" srcOrd="4" destOrd="0" presId="urn:microsoft.com/office/officeart/2005/8/layout/process4"/>
  </dgm:cxnLst>
  <dgm:bg>
    <a:solidFill>
      <a:schemeClr val="accent1">
        <a:lumMod val="50000"/>
      </a:schemeClr>
    </a:solidFill>
  </dgm:bg>
  <dgm:whole>
    <a:ln>
      <a:solidFill>
        <a:schemeClr val="accent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F3C05C0-3512-4DF3-94DD-42E12546611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2571008C-7B22-406E-BA7C-3D94D9C780B2}">
      <dgm:prSet custT="1"/>
      <dgm:spPr>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r>
            <a:rPr lang="en-GB" sz="1800" b="1" kern="1200" dirty="0" err="1">
              <a:solidFill>
                <a:srgbClr val="FF0000"/>
              </a:solidFill>
              <a:latin typeface="Calibri" panose="020F0502020204030204"/>
              <a:ea typeface="+mn-ea"/>
              <a:cs typeface="+mn-cs"/>
            </a:rPr>
            <a:t>Yetkilendirilmiş</a:t>
          </a:r>
          <a:r>
            <a:rPr lang="en-GB" sz="1800" b="1" kern="1200" dirty="0">
              <a:solidFill>
                <a:srgbClr val="FF0000"/>
              </a:solidFill>
              <a:latin typeface="Calibri" panose="020F0502020204030204"/>
              <a:ea typeface="+mn-ea"/>
              <a:cs typeface="+mn-cs"/>
            </a:rPr>
            <a:t> Yükümlü Sertifikası</a:t>
          </a:r>
          <a:r>
            <a:rPr lang="tr-TR" sz="1800" b="1" kern="1200" dirty="0">
              <a:solidFill>
                <a:srgbClr val="FF0000"/>
              </a:solidFill>
              <a:latin typeface="Calibri" panose="020F0502020204030204"/>
              <a:ea typeface="+mn-ea"/>
              <a:cs typeface="+mn-cs"/>
            </a:rPr>
            <a:t>:</a:t>
          </a:r>
          <a:r>
            <a:rPr lang="tr-TR" sz="1800" b="0" kern="1200" dirty="0">
              <a:solidFill>
                <a:srgbClr val="FF0000"/>
              </a:solidFill>
              <a:latin typeface="Calibri" panose="020F0502020204030204"/>
              <a:ea typeface="+mn-ea"/>
              <a:cs typeface="+mn-cs"/>
            </a:rPr>
            <a:t> </a:t>
          </a:r>
          <a:r>
            <a:rPr lang="en-GB" sz="1800" b="0" kern="1200" dirty="0">
              <a:solidFill>
                <a:prstClr val="white"/>
              </a:solidFill>
              <a:latin typeface="Calibri" panose="020F0502020204030204"/>
              <a:ea typeface="+mn-ea"/>
              <a:cs typeface="+mn-cs"/>
            </a:rPr>
            <a:t>Gümrük mevzuatının öngördüğü basitleştirilmiş uygulamalardan ve/veya emniyet ve </a:t>
          </a:r>
          <a:r>
            <a:rPr lang="en-GB" sz="1800" b="0" kern="1200" dirty="0" err="1">
              <a:solidFill>
                <a:prstClr val="white"/>
              </a:solidFill>
              <a:latin typeface="Calibri" panose="020F0502020204030204"/>
              <a:ea typeface="+mn-ea"/>
              <a:cs typeface="+mn-cs"/>
            </a:rPr>
            <a:t>güvenlik</a:t>
          </a:r>
          <a:r>
            <a:rPr lang="en-GB" sz="1800" b="0" kern="1200" dirty="0">
              <a:solidFill>
                <a:prstClr val="white"/>
              </a:solidFill>
              <a:latin typeface="Calibri" panose="020F0502020204030204"/>
              <a:ea typeface="+mn-ea"/>
              <a:cs typeface="+mn-cs"/>
            </a:rPr>
            <a:t> </a:t>
          </a:r>
          <a:r>
            <a:rPr lang="en-GB" sz="1800" b="0" kern="1200" dirty="0" err="1">
              <a:solidFill>
                <a:prstClr val="white"/>
              </a:solidFill>
              <a:latin typeface="Calibri" panose="020F0502020204030204"/>
              <a:ea typeface="+mn-ea"/>
              <a:cs typeface="+mn-cs"/>
            </a:rPr>
            <a:t>kontrollerine</a:t>
          </a:r>
          <a:r>
            <a:rPr lang="en-GB" sz="1800" b="0" kern="1200" dirty="0">
              <a:solidFill>
                <a:prstClr val="white"/>
              </a:solidFill>
              <a:latin typeface="Calibri" panose="020F0502020204030204"/>
              <a:ea typeface="+mn-ea"/>
              <a:cs typeface="+mn-cs"/>
            </a:rPr>
            <a:t> </a:t>
          </a:r>
          <a:r>
            <a:rPr lang="en-GB" sz="1800" b="0" kern="1200" dirty="0" err="1">
              <a:solidFill>
                <a:prstClr val="white"/>
              </a:solidFill>
              <a:latin typeface="Calibri" panose="020F0502020204030204"/>
              <a:ea typeface="+mn-ea"/>
              <a:cs typeface="+mn-cs"/>
            </a:rPr>
            <a:t>ilişkin</a:t>
          </a:r>
          <a:r>
            <a:rPr lang="en-GB" sz="1800" b="0" kern="1200" dirty="0">
              <a:solidFill>
                <a:prstClr val="white"/>
              </a:solidFill>
              <a:latin typeface="Calibri" panose="020F0502020204030204"/>
              <a:ea typeface="+mn-ea"/>
              <a:cs typeface="+mn-cs"/>
            </a:rPr>
            <a:t> kolaylaştırmalardan yararlanmak üzere yetkilendirilen kişiler adına düzenlenen sertifika</a:t>
          </a:r>
          <a:endParaRPr lang="tr-TR" sz="1800" b="0" kern="1200" dirty="0">
            <a:solidFill>
              <a:prstClr val="white"/>
            </a:solidFill>
            <a:latin typeface="Calibri" panose="020F0502020204030204"/>
            <a:ea typeface="+mn-ea"/>
            <a:cs typeface="+mn-cs"/>
          </a:endParaRPr>
        </a:p>
      </dgm:t>
    </dgm:pt>
    <dgm:pt modelId="{E9019619-8DD1-473A-8191-75D108025D88}" type="parTrans" cxnId="{1844DF29-EF9F-4305-809F-D26AA2D143A9}">
      <dgm:prSet/>
      <dgm:spPr/>
      <dgm:t>
        <a:bodyPr/>
        <a:lstStyle/>
        <a:p>
          <a:pPr algn="l"/>
          <a:endParaRPr lang="tr-TR"/>
        </a:p>
      </dgm:t>
    </dgm:pt>
    <dgm:pt modelId="{05AA9C9F-5434-4F65-9FC5-D3165D3A3900}" type="sibTrans" cxnId="{1844DF29-EF9F-4305-809F-D26AA2D143A9}">
      <dgm:prSet/>
      <dgm:spPr/>
      <dgm:t>
        <a:bodyPr/>
        <a:lstStyle/>
        <a:p>
          <a:pPr algn="l"/>
          <a:endParaRPr lang="tr-TR"/>
        </a:p>
      </dgm:t>
    </dgm:pt>
    <dgm:pt modelId="{BD954A3B-CB7A-48B9-860E-A4C485CA3692}">
      <dgm:prSet custT="1"/>
      <dgm:spPr>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r>
            <a:rPr lang="tr-TR" sz="1800" b="1" dirty="0">
              <a:solidFill>
                <a:srgbClr val="FF0000"/>
              </a:solidFill>
            </a:rPr>
            <a:t>Onaylanmış Kişi Statü Belgesi:</a:t>
          </a:r>
          <a:r>
            <a:rPr lang="tr-TR" sz="1800" dirty="0">
              <a:solidFill>
                <a:srgbClr val="FF0000"/>
              </a:solidFill>
            </a:rPr>
            <a:t> </a:t>
          </a:r>
          <a:r>
            <a:rPr lang="tr-TR" sz="1800" dirty="0">
              <a:solidFill>
                <a:schemeClr val="bg1"/>
              </a:solidFill>
            </a:rPr>
            <a:t>Gümrük mevzuatı çerçevesinde Bakanlıkça verilen belge</a:t>
          </a:r>
        </a:p>
      </dgm:t>
    </dgm:pt>
    <dgm:pt modelId="{9E7BDD94-3816-4C12-94E4-7CA4E2DCDC0A}" type="sibTrans" cxnId="{4D1F5F9C-D926-4A8E-AB38-4703D600CDB7}">
      <dgm:prSet/>
      <dgm:spPr/>
      <dgm:t>
        <a:bodyPr/>
        <a:lstStyle/>
        <a:p>
          <a:pPr algn="l"/>
          <a:endParaRPr lang="tr-TR"/>
        </a:p>
      </dgm:t>
    </dgm:pt>
    <dgm:pt modelId="{678A6D30-8D38-4669-87F7-4ACCBAB12EBD}" type="parTrans" cxnId="{4D1F5F9C-D926-4A8E-AB38-4703D600CDB7}">
      <dgm:prSet/>
      <dgm:spPr/>
      <dgm:t>
        <a:bodyPr/>
        <a:lstStyle/>
        <a:p>
          <a:pPr algn="l"/>
          <a:endParaRPr lang="tr-TR"/>
        </a:p>
      </dgm:t>
    </dgm:pt>
    <dgm:pt modelId="{61332361-8946-4A5F-BDE5-653CCFC62AB0}" type="pres">
      <dgm:prSet presAssocID="{8F3C05C0-3512-4DF3-94DD-42E12546611E}" presName="linear" presStyleCnt="0">
        <dgm:presLayoutVars>
          <dgm:animLvl val="lvl"/>
          <dgm:resizeHandles val="exact"/>
        </dgm:presLayoutVars>
      </dgm:prSet>
      <dgm:spPr/>
    </dgm:pt>
    <dgm:pt modelId="{199422B9-35F5-452E-A95D-0C2C50AED756}" type="pres">
      <dgm:prSet presAssocID="{BD954A3B-CB7A-48B9-860E-A4C485CA3692}" presName="parentText" presStyleLbl="node1" presStyleIdx="0" presStyleCnt="2" custScaleY="57741" custLinFactNeighborX="-2003" custLinFactNeighborY="54500">
        <dgm:presLayoutVars>
          <dgm:chMax val="0"/>
          <dgm:bulletEnabled val="1"/>
        </dgm:presLayoutVars>
      </dgm:prSet>
      <dgm:spPr/>
    </dgm:pt>
    <dgm:pt modelId="{180FE46E-A39B-44D6-BDAC-5922C6B4F4A3}" type="pres">
      <dgm:prSet presAssocID="{9E7BDD94-3816-4C12-94E4-7CA4E2DCDC0A}" presName="spacer" presStyleCnt="0"/>
      <dgm:spPr/>
    </dgm:pt>
    <dgm:pt modelId="{81CE777A-0598-4E3E-B372-8587AD06D9C5}" type="pres">
      <dgm:prSet presAssocID="{2571008C-7B22-406E-BA7C-3D94D9C780B2}" presName="parentText" presStyleLbl="node1" presStyleIdx="1" presStyleCnt="2" custScaleY="72198" custLinFactY="10468" custLinFactNeighborX="1190" custLinFactNeighborY="100000">
        <dgm:presLayoutVars>
          <dgm:chMax val="0"/>
          <dgm:bulletEnabled val="1"/>
        </dgm:presLayoutVars>
      </dgm:prSet>
      <dgm:spPr/>
    </dgm:pt>
  </dgm:ptLst>
  <dgm:cxnLst>
    <dgm:cxn modelId="{1844DF29-EF9F-4305-809F-D26AA2D143A9}" srcId="{8F3C05C0-3512-4DF3-94DD-42E12546611E}" destId="{2571008C-7B22-406E-BA7C-3D94D9C780B2}" srcOrd="1" destOrd="0" parTransId="{E9019619-8DD1-473A-8191-75D108025D88}" sibTransId="{05AA9C9F-5434-4F65-9FC5-D3165D3A3900}"/>
    <dgm:cxn modelId="{D1BA1298-D60D-4412-B5B4-548C7C70D55E}" type="presOf" srcId="{8F3C05C0-3512-4DF3-94DD-42E12546611E}" destId="{61332361-8946-4A5F-BDE5-653CCFC62AB0}" srcOrd="0" destOrd="0" presId="urn:microsoft.com/office/officeart/2005/8/layout/vList2"/>
    <dgm:cxn modelId="{4D1F5F9C-D926-4A8E-AB38-4703D600CDB7}" srcId="{8F3C05C0-3512-4DF3-94DD-42E12546611E}" destId="{BD954A3B-CB7A-48B9-860E-A4C485CA3692}" srcOrd="0" destOrd="0" parTransId="{678A6D30-8D38-4669-87F7-4ACCBAB12EBD}" sibTransId="{9E7BDD94-3816-4C12-94E4-7CA4E2DCDC0A}"/>
    <dgm:cxn modelId="{EB7D8BD6-C3CD-4010-BCE9-4D972D2FE6DE}" type="presOf" srcId="{BD954A3B-CB7A-48B9-860E-A4C485CA3692}" destId="{199422B9-35F5-452E-A95D-0C2C50AED756}" srcOrd="0" destOrd="0" presId="urn:microsoft.com/office/officeart/2005/8/layout/vList2"/>
    <dgm:cxn modelId="{11741EEB-47BA-4C6A-8486-263C8B68E3FF}" type="presOf" srcId="{2571008C-7B22-406E-BA7C-3D94D9C780B2}" destId="{81CE777A-0598-4E3E-B372-8587AD06D9C5}" srcOrd="0" destOrd="0" presId="urn:microsoft.com/office/officeart/2005/8/layout/vList2"/>
    <dgm:cxn modelId="{B5CE1DC1-AEB4-4D5E-AF03-5E1B416851AB}" type="presParOf" srcId="{61332361-8946-4A5F-BDE5-653CCFC62AB0}" destId="{199422B9-35F5-452E-A95D-0C2C50AED756}" srcOrd="0" destOrd="0" presId="urn:microsoft.com/office/officeart/2005/8/layout/vList2"/>
    <dgm:cxn modelId="{1F5D125E-B8D3-4F61-91F3-2114AE1668B4}" type="presParOf" srcId="{61332361-8946-4A5F-BDE5-653CCFC62AB0}" destId="{180FE46E-A39B-44D6-BDAC-5922C6B4F4A3}" srcOrd="1" destOrd="0" presId="urn:microsoft.com/office/officeart/2005/8/layout/vList2"/>
    <dgm:cxn modelId="{E4E08451-64E5-43A8-A020-3E36DE5843BE}" type="presParOf" srcId="{61332361-8946-4A5F-BDE5-653CCFC62AB0}" destId="{81CE777A-0598-4E3E-B372-8587AD06D9C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C855185-5959-4346-A654-0054B19DBF3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tr-TR"/>
        </a:p>
      </dgm:t>
    </dgm:pt>
    <dgm:pt modelId="{05DEBFC8-E98D-42FC-A2DA-17D693BB7FA6}">
      <dgm:prSet custT="1"/>
      <dgm:spPr>
        <a:solidFill>
          <a:schemeClr val="accent1">
            <a:lumMod val="20000"/>
            <a:lumOff val="80000"/>
            <a:alpha val="50000"/>
          </a:schemeClr>
        </a:solidFill>
        <a:ln w="57150">
          <a:solidFill>
            <a:srgbClr val="163C74"/>
          </a:solidFill>
        </a:ln>
      </dgm:spPr>
      <dgm:t>
        <a:bodyPr/>
        <a:lstStyle/>
        <a:p>
          <a:r>
            <a:rPr lang="tr-TR" sz="1800" dirty="0">
              <a:solidFill>
                <a:schemeClr val="accent1">
                  <a:lumMod val="50000"/>
                </a:schemeClr>
              </a:solidFill>
            </a:rPr>
            <a:t>Zaman içinde gelişen ve değişen ihtiyaçlar doğrultusunda, özellikle yurt içindeki üreticilerin DİR kapsamındaki ithalatı avantajlı konuma getiren uygulamalardan olumsuz etkilenmesinin önüne geçilmesini </a:t>
          </a:r>
          <a:r>
            <a:rPr lang="tr-TR" sz="1800" dirty="0" err="1">
              <a:solidFill>
                <a:schemeClr val="accent1">
                  <a:lumMod val="50000"/>
                </a:schemeClr>
              </a:solidFill>
            </a:rPr>
            <a:t>teminen</a:t>
          </a:r>
          <a:r>
            <a:rPr lang="tr-TR" sz="1800" dirty="0">
              <a:solidFill>
                <a:schemeClr val="accent1">
                  <a:lumMod val="50000"/>
                </a:schemeClr>
              </a:solidFill>
            </a:rPr>
            <a:t> ulusal mevzuatımızda AB uygulamasından farklı olarak «</a:t>
          </a:r>
          <a:r>
            <a:rPr lang="tr-TR" sz="1800" b="1" dirty="0">
              <a:solidFill>
                <a:schemeClr val="accent1">
                  <a:lumMod val="50000"/>
                </a:schemeClr>
              </a:solidFill>
            </a:rPr>
            <a:t>Yurt İçi Alım</a:t>
          </a:r>
          <a:r>
            <a:rPr lang="tr-TR" sz="1800" dirty="0">
              <a:solidFill>
                <a:schemeClr val="accent1">
                  <a:lumMod val="50000"/>
                </a:schemeClr>
              </a:solidFill>
            </a:rPr>
            <a:t>» müessesesi geliştirilmiştir. </a:t>
          </a:r>
        </a:p>
      </dgm:t>
    </dgm:pt>
    <dgm:pt modelId="{6E047917-C1D0-4F8E-B031-8EB40E426461}" type="parTrans" cxnId="{595FD623-84DC-4BA8-A972-FC12F389EAC0}">
      <dgm:prSet/>
      <dgm:spPr/>
      <dgm:t>
        <a:bodyPr/>
        <a:lstStyle/>
        <a:p>
          <a:endParaRPr lang="tr-TR"/>
        </a:p>
      </dgm:t>
    </dgm:pt>
    <dgm:pt modelId="{12275CF2-BC98-4F88-80F2-0890EAA519D2}" type="sibTrans" cxnId="{595FD623-84DC-4BA8-A972-FC12F389EAC0}">
      <dgm:prSet/>
      <dgm:spPr/>
      <dgm:t>
        <a:bodyPr/>
        <a:lstStyle/>
        <a:p>
          <a:endParaRPr lang="tr-TR"/>
        </a:p>
      </dgm:t>
    </dgm:pt>
    <dgm:pt modelId="{F999A926-4506-4AB6-A6D6-2AFE73257E3F}" type="pres">
      <dgm:prSet presAssocID="{5C855185-5959-4346-A654-0054B19DBF32}" presName="compositeShape" presStyleCnt="0">
        <dgm:presLayoutVars>
          <dgm:chMax val="7"/>
          <dgm:dir/>
          <dgm:resizeHandles val="exact"/>
        </dgm:presLayoutVars>
      </dgm:prSet>
      <dgm:spPr/>
    </dgm:pt>
    <dgm:pt modelId="{19DA5EC2-8DA5-4FDE-B2E6-B909DA0E2384}" type="pres">
      <dgm:prSet presAssocID="{05DEBFC8-E98D-42FC-A2DA-17D693BB7FA6}" presName="circ1TxSh" presStyleLbl="vennNode1" presStyleIdx="0" presStyleCnt="1" custScaleX="150027"/>
      <dgm:spPr/>
    </dgm:pt>
  </dgm:ptLst>
  <dgm:cxnLst>
    <dgm:cxn modelId="{0D0B4E0E-1155-47AA-B540-7B74CA771FF5}" type="presOf" srcId="{5C855185-5959-4346-A654-0054B19DBF32}" destId="{F999A926-4506-4AB6-A6D6-2AFE73257E3F}" srcOrd="0" destOrd="0" presId="urn:microsoft.com/office/officeart/2005/8/layout/venn1"/>
    <dgm:cxn modelId="{595FD623-84DC-4BA8-A972-FC12F389EAC0}" srcId="{5C855185-5959-4346-A654-0054B19DBF32}" destId="{05DEBFC8-E98D-42FC-A2DA-17D693BB7FA6}" srcOrd="0" destOrd="0" parTransId="{6E047917-C1D0-4F8E-B031-8EB40E426461}" sibTransId="{12275CF2-BC98-4F88-80F2-0890EAA519D2}"/>
    <dgm:cxn modelId="{E99899FF-65EA-4E49-9170-0716716463BF}" type="presOf" srcId="{05DEBFC8-E98D-42FC-A2DA-17D693BB7FA6}" destId="{19DA5EC2-8DA5-4FDE-B2E6-B909DA0E2384}" srcOrd="0" destOrd="0" presId="urn:microsoft.com/office/officeart/2005/8/layout/venn1"/>
    <dgm:cxn modelId="{A82BEF42-FE19-4BC7-8691-E916036F94AF}" type="presParOf" srcId="{F999A926-4506-4AB6-A6D6-2AFE73257E3F}" destId="{19DA5EC2-8DA5-4FDE-B2E6-B909DA0E2384}"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EFA42A5-9522-4A10-AD72-C4E9FB0EE04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B0526D3D-67B4-47FE-A519-49E526CCCB3C}">
      <dgm:prSet phldrT="[Metin]" custT="1">
        <dgm:style>
          <a:lnRef idx="1">
            <a:schemeClr val="accent1"/>
          </a:lnRef>
          <a:fillRef idx="2">
            <a:schemeClr val="accent1"/>
          </a:fillRef>
          <a:effectRef idx="1">
            <a:schemeClr val="accent1"/>
          </a:effectRef>
          <a:fontRef idx="minor">
            <a:schemeClr val="dk1"/>
          </a:fontRef>
        </dgm:style>
      </dgm:prSet>
      <dgm:spPr>
        <a:solidFill>
          <a:schemeClr val="bg1"/>
        </a:solidFill>
        <a:ln>
          <a:solidFill>
            <a:srgbClr val="163C74"/>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tr-TR" sz="1400" b="1" dirty="0">
              <a:ln>
                <a:noFill/>
              </a:ln>
              <a:solidFill>
                <a:srgbClr val="002060"/>
              </a:solidFill>
              <a:effectLst>
                <a:outerShdw blurRad="38100" dist="38100" dir="2700000" algn="tl">
                  <a:srgbClr val="000000">
                    <a:alpha val="43137"/>
                  </a:srgbClr>
                </a:outerShdw>
              </a:effectLst>
            </a:rPr>
            <a:t>İHRACATTA KDV TECİL-TERKİN SİSTEMİ* </a:t>
          </a:r>
        </a:p>
        <a:p>
          <a:pPr algn="just"/>
          <a:r>
            <a:rPr lang="tr-TR" sz="1400" dirty="0">
              <a:ln>
                <a:noFill/>
              </a:ln>
              <a:solidFill>
                <a:srgbClr val="002060"/>
              </a:solidFill>
            </a:rPr>
            <a:t>3065 sayılı KDV Kanunu’nun 11 inci maddesinin birinci fıkrasına </a:t>
          </a:r>
          <a:r>
            <a:rPr lang="tr-TR" sz="1400" dirty="0">
              <a:ln>
                <a:noFill/>
              </a:ln>
              <a:solidFill>
                <a:srgbClr val="002060"/>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(c) bendi</a:t>
          </a:r>
          <a:r>
            <a:rPr lang="tr-TR" sz="1400" dirty="0">
              <a:ln>
                <a:noFill/>
              </a:ln>
              <a:solidFill>
                <a:srgbClr val="002060"/>
              </a:solidFill>
            </a:rPr>
            <a:t> ilave edilmiştir. </a:t>
          </a:r>
        </a:p>
      </dgm:t>
    </dgm:pt>
    <dgm:pt modelId="{0AF33D44-7430-4F83-A7B7-E45AB15D3DC2}" type="parTrans" cxnId="{76ED4E06-E13D-4110-A555-A5722F4D34A6}">
      <dgm:prSet/>
      <dgm:spPr/>
      <dgm:t>
        <a:bodyPr/>
        <a:lstStyle/>
        <a:p>
          <a:endParaRPr lang="tr-TR"/>
        </a:p>
      </dgm:t>
    </dgm:pt>
    <dgm:pt modelId="{265ADECE-ACB6-4E53-968E-44B3E6DCBE92}" type="sibTrans" cxnId="{76ED4E06-E13D-4110-A555-A5722F4D34A6}">
      <dgm:prSet/>
      <dgm:spPr>
        <a:solidFill>
          <a:srgbClr val="D8AD66"/>
        </a:solidFill>
        <a:scene3d>
          <a:camera prst="orthographicFront"/>
          <a:lightRig rig="threePt" dir="t"/>
        </a:scene3d>
        <a:sp3d>
          <a:bevelT w="152400" h="50800" prst="softRound"/>
        </a:sp3d>
      </dgm:spPr>
      <dgm:t>
        <a:bodyPr/>
        <a:lstStyle/>
        <a:p>
          <a:endParaRPr lang="tr-TR" dirty="0"/>
        </a:p>
      </dgm:t>
    </dgm:pt>
    <dgm:pt modelId="{AA99A925-8600-4988-9465-6877CB297194}">
      <dgm:prSet phldrT="[Metin]" custT="1">
        <dgm:style>
          <a:lnRef idx="1">
            <a:schemeClr val="accent1"/>
          </a:lnRef>
          <a:fillRef idx="2">
            <a:schemeClr val="accent1"/>
          </a:fillRef>
          <a:effectRef idx="1">
            <a:schemeClr val="accent1"/>
          </a:effectRef>
          <a:fontRef idx="minor">
            <a:schemeClr val="dk1"/>
          </a:fontRef>
        </dgm:style>
      </dgm:prSet>
      <dgm:spPr>
        <a:solidFill>
          <a:schemeClr val="bg1"/>
        </a:solidFill>
        <a:ln>
          <a:solidFill>
            <a:srgbClr val="163C74"/>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r>
            <a:rPr lang="tr-TR" sz="1400" b="1" dirty="0">
              <a:ln>
                <a:noFill/>
              </a:ln>
              <a:solidFill>
                <a:srgbClr val="002060"/>
              </a:solidFill>
              <a:effectLst>
                <a:outerShdw blurRad="38100" dist="38100" dir="2700000" algn="tl">
                  <a:srgbClr val="000000">
                    <a:alpha val="43137"/>
                  </a:srgbClr>
                </a:outerShdw>
              </a:effectLst>
            </a:rPr>
            <a:t>DİR KAPSAMINDA KDV TECİL-TERKİN SİSTEMİ </a:t>
          </a:r>
        </a:p>
        <a:p>
          <a:pPr algn="just"/>
          <a:r>
            <a:rPr lang="tr-TR" sz="1400" dirty="0">
              <a:ln>
                <a:noFill/>
              </a:ln>
              <a:solidFill>
                <a:srgbClr val="002060"/>
              </a:solidFill>
            </a:rPr>
            <a:t>3065 sayılı KDV Kanunu’na </a:t>
          </a:r>
          <a:r>
            <a:rPr lang="tr-TR" sz="1400" dirty="0">
              <a:ln>
                <a:noFill/>
              </a:ln>
              <a:solidFill>
                <a:srgbClr val="002060"/>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geçici 17 nci madde </a:t>
          </a:r>
          <a:r>
            <a:rPr lang="tr-TR" sz="1400" dirty="0">
              <a:ln>
                <a:noFill/>
              </a:ln>
              <a:solidFill>
                <a:srgbClr val="002060"/>
              </a:solidFill>
            </a:rPr>
            <a:t>ilave edilmiştir. </a:t>
          </a:r>
        </a:p>
      </dgm:t>
    </dgm:pt>
    <dgm:pt modelId="{0715349C-2CEF-4A58-A66C-4D0599073AF4}" type="parTrans" cxnId="{C01C3D79-2BD9-4B71-B6CA-A58D75AA22B8}">
      <dgm:prSet/>
      <dgm:spPr/>
      <dgm:t>
        <a:bodyPr/>
        <a:lstStyle/>
        <a:p>
          <a:endParaRPr lang="tr-TR"/>
        </a:p>
      </dgm:t>
    </dgm:pt>
    <dgm:pt modelId="{5D4D1BB0-4DC7-402B-8648-E4716C04CF09}" type="sibTrans" cxnId="{C01C3D79-2BD9-4B71-B6CA-A58D75AA22B8}">
      <dgm:prSet/>
      <dgm:spPr>
        <a:solidFill>
          <a:srgbClr val="D8AD66">
            <a:alpha val="90000"/>
          </a:srgbClr>
        </a:solidFill>
        <a:scene3d>
          <a:camera prst="orthographicFront"/>
          <a:lightRig rig="threePt" dir="t"/>
        </a:scene3d>
        <a:sp3d>
          <a:bevelT w="152400" h="50800" prst="softRound"/>
        </a:sp3d>
      </dgm:spPr>
      <dgm:t>
        <a:bodyPr/>
        <a:lstStyle/>
        <a:p>
          <a:endParaRPr lang="tr-TR" dirty="0"/>
        </a:p>
      </dgm:t>
    </dgm:pt>
    <dgm:pt modelId="{4D5CE6ED-442F-41DD-96C8-FB0E8589AE8E}">
      <dgm:prSet phldrT="[Metin]" custT="1">
        <dgm:style>
          <a:lnRef idx="1">
            <a:schemeClr val="accent1"/>
          </a:lnRef>
          <a:fillRef idx="2">
            <a:schemeClr val="accent1"/>
          </a:fillRef>
          <a:effectRef idx="1">
            <a:schemeClr val="accent1"/>
          </a:effectRef>
          <a:fontRef idx="minor">
            <a:schemeClr val="dk1"/>
          </a:fontRef>
        </dgm:style>
      </dgm:prSet>
      <dgm:spPr>
        <a:solidFill>
          <a:schemeClr val="bg1"/>
        </a:solidFill>
        <a:ln>
          <a:solidFill>
            <a:srgbClr val="163C74"/>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r>
            <a:rPr lang="tr-TR" sz="1400" b="1" dirty="0">
              <a:ln>
                <a:noFill/>
              </a:ln>
              <a:solidFill>
                <a:srgbClr val="002060"/>
              </a:solidFill>
              <a:effectLst/>
            </a:rPr>
            <a:t>DAHİLDE İŞLEME REJİMİ MEVZUATINDA YURT İÇİ ALIM</a:t>
          </a:r>
        </a:p>
        <a:p>
          <a:pPr algn="just"/>
          <a:r>
            <a:rPr lang="tr-TR" sz="1400" dirty="0">
              <a:ln>
                <a:noFill/>
              </a:ln>
              <a:solidFill>
                <a:srgbClr val="002060"/>
              </a:solidFill>
            </a:rPr>
            <a:t>Yurt içinden temin edilen eşyanın 3065 sayılı KDV Kanunu hükümleri saklı kalmak kaydıyla rejim kapsamında ithal eşyası gibi değerlendirileceği hükme bağlanmıştır. </a:t>
          </a:r>
        </a:p>
      </dgm:t>
    </dgm:pt>
    <dgm:pt modelId="{E29341B9-C450-45F4-A3CC-5A3531DC7210}" type="parTrans" cxnId="{EB651B6C-E3E5-4E69-8099-7969B37C0F29}">
      <dgm:prSet/>
      <dgm:spPr/>
      <dgm:t>
        <a:bodyPr/>
        <a:lstStyle/>
        <a:p>
          <a:endParaRPr lang="tr-TR"/>
        </a:p>
      </dgm:t>
    </dgm:pt>
    <dgm:pt modelId="{113A0659-1C13-4EEF-A217-D70B90B2F806}" type="sibTrans" cxnId="{EB651B6C-E3E5-4E69-8099-7969B37C0F29}">
      <dgm:prSet/>
      <dgm:spPr/>
      <dgm:t>
        <a:bodyPr/>
        <a:lstStyle/>
        <a:p>
          <a:endParaRPr lang="tr-TR"/>
        </a:p>
      </dgm:t>
    </dgm:pt>
    <dgm:pt modelId="{89F7C3E3-6D95-4326-A014-983606BE8219}" type="pres">
      <dgm:prSet presAssocID="{EEFA42A5-9522-4A10-AD72-C4E9FB0EE049}" presName="outerComposite" presStyleCnt="0">
        <dgm:presLayoutVars>
          <dgm:chMax val="5"/>
          <dgm:dir/>
          <dgm:resizeHandles val="exact"/>
        </dgm:presLayoutVars>
      </dgm:prSet>
      <dgm:spPr/>
    </dgm:pt>
    <dgm:pt modelId="{C5C13152-85CE-4B00-A934-5D451874AF92}" type="pres">
      <dgm:prSet presAssocID="{EEFA42A5-9522-4A10-AD72-C4E9FB0EE049}" presName="dummyMaxCanvas" presStyleCnt="0">
        <dgm:presLayoutVars/>
      </dgm:prSet>
      <dgm:spPr>
        <a:scene3d>
          <a:camera prst="orthographicFront"/>
          <a:lightRig rig="threePt" dir="t"/>
        </a:scene3d>
        <a:sp3d>
          <a:bevelT w="152400" h="50800" prst="softRound"/>
        </a:sp3d>
      </dgm:spPr>
    </dgm:pt>
    <dgm:pt modelId="{7F8536AB-98FF-49AA-8437-401025E160D5}" type="pres">
      <dgm:prSet presAssocID="{EEFA42A5-9522-4A10-AD72-C4E9FB0EE049}" presName="ThreeNodes_1" presStyleLbl="node1" presStyleIdx="0" presStyleCnt="3" custScaleX="100954" custScaleY="103291" custLinFactNeighborY="-565">
        <dgm:presLayoutVars>
          <dgm:bulletEnabled val="1"/>
        </dgm:presLayoutVars>
      </dgm:prSet>
      <dgm:spPr/>
    </dgm:pt>
    <dgm:pt modelId="{5E809A0E-46BB-487F-99EA-97026038170C}" type="pres">
      <dgm:prSet presAssocID="{EEFA42A5-9522-4A10-AD72-C4E9FB0EE049}" presName="ThreeNodes_2" presStyleLbl="node1" presStyleIdx="1" presStyleCnt="3">
        <dgm:presLayoutVars>
          <dgm:bulletEnabled val="1"/>
        </dgm:presLayoutVars>
      </dgm:prSet>
      <dgm:spPr/>
    </dgm:pt>
    <dgm:pt modelId="{A543526B-43B3-466A-990A-65D6308A9703}" type="pres">
      <dgm:prSet presAssocID="{EEFA42A5-9522-4A10-AD72-C4E9FB0EE049}" presName="ThreeNodes_3" presStyleLbl="node1" presStyleIdx="2" presStyleCnt="3">
        <dgm:presLayoutVars>
          <dgm:bulletEnabled val="1"/>
        </dgm:presLayoutVars>
      </dgm:prSet>
      <dgm:spPr/>
    </dgm:pt>
    <dgm:pt modelId="{E0EEE971-FA2A-44F0-9180-6E0BD4E7D98E}" type="pres">
      <dgm:prSet presAssocID="{EEFA42A5-9522-4A10-AD72-C4E9FB0EE049}" presName="ThreeConn_1-2" presStyleLbl="fgAccFollowNode1" presStyleIdx="0" presStyleCnt="2">
        <dgm:presLayoutVars>
          <dgm:bulletEnabled val="1"/>
        </dgm:presLayoutVars>
      </dgm:prSet>
      <dgm:spPr/>
    </dgm:pt>
    <dgm:pt modelId="{9B1D8078-D32B-409A-ADB3-68681474E456}" type="pres">
      <dgm:prSet presAssocID="{EEFA42A5-9522-4A10-AD72-C4E9FB0EE049}" presName="ThreeConn_2-3" presStyleLbl="fgAccFollowNode1" presStyleIdx="1" presStyleCnt="2">
        <dgm:presLayoutVars>
          <dgm:bulletEnabled val="1"/>
        </dgm:presLayoutVars>
      </dgm:prSet>
      <dgm:spPr/>
    </dgm:pt>
    <dgm:pt modelId="{0178A1C0-CE09-4B45-91F3-66A5BC215620}" type="pres">
      <dgm:prSet presAssocID="{EEFA42A5-9522-4A10-AD72-C4E9FB0EE049}" presName="ThreeNodes_1_text" presStyleLbl="node1" presStyleIdx="2" presStyleCnt="3">
        <dgm:presLayoutVars>
          <dgm:bulletEnabled val="1"/>
        </dgm:presLayoutVars>
      </dgm:prSet>
      <dgm:spPr/>
    </dgm:pt>
    <dgm:pt modelId="{6701CE41-BDA9-49C8-8CC5-0A7587969BF6}" type="pres">
      <dgm:prSet presAssocID="{EEFA42A5-9522-4A10-AD72-C4E9FB0EE049}" presName="ThreeNodes_2_text" presStyleLbl="node1" presStyleIdx="2" presStyleCnt="3">
        <dgm:presLayoutVars>
          <dgm:bulletEnabled val="1"/>
        </dgm:presLayoutVars>
      </dgm:prSet>
      <dgm:spPr/>
    </dgm:pt>
    <dgm:pt modelId="{C8F55342-8462-494A-9ECE-597D28C1D80C}" type="pres">
      <dgm:prSet presAssocID="{EEFA42A5-9522-4A10-AD72-C4E9FB0EE049}" presName="ThreeNodes_3_text" presStyleLbl="node1" presStyleIdx="2" presStyleCnt="3">
        <dgm:presLayoutVars>
          <dgm:bulletEnabled val="1"/>
        </dgm:presLayoutVars>
      </dgm:prSet>
      <dgm:spPr/>
    </dgm:pt>
  </dgm:ptLst>
  <dgm:cxnLst>
    <dgm:cxn modelId="{76ED4E06-E13D-4110-A555-A5722F4D34A6}" srcId="{EEFA42A5-9522-4A10-AD72-C4E9FB0EE049}" destId="{B0526D3D-67B4-47FE-A519-49E526CCCB3C}" srcOrd="0" destOrd="0" parTransId="{0AF33D44-7430-4F83-A7B7-E45AB15D3DC2}" sibTransId="{265ADECE-ACB6-4E53-968E-44B3E6DCBE92}"/>
    <dgm:cxn modelId="{F7042A0D-F629-4A46-982F-0668E763ED6B}" type="presOf" srcId="{AA99A925-8600-4988-9465-6877CB297194}" destId="{6701CE41-BDA9-49C8-8CC5-0A7587969BF6}" srcOrd="1" destOrd="0" presId="urn:microsoft.com/office/officeart/2005/8/layout/vProcess5"/>
    <dgm:cxn modelId="{1B6F002F-E073-44D9-9189-0E02F87028FF}" type="presOf" srcId="{5D4D1BB0-4DC7-402B-8648-E4716C04CF09}" destId="{9B1D8078-D32B-409A-ADB3-68681474E456}" srcOrd="0" destOrd="0" presId="urn:microsoft.com/office/officeart/2005/8/layout/vProcess5"/>
    <dgm:cxn modelId="{FC04FA3E-8EB6-498B-88BD-0E3B71CC2D6D}" type="presOf" srcId="{EEFA42A5-9522-4A10-AD72-C4E9FB0EE049}" destId="{89F7C3E3-6D95-4326-A014-983606BE8219}" srcOrd="0" destOrd="0" presId="urn:microsoft.com/office/officeart/2005/8/layout/vProcess5"/>
    <dgm:cxn modelId="{EB651B6C-E3E5-4E69-8099-7969B37C0F29}" srcId="{EEFA42A5-9522-4A10-AD72-C4E9FB0EE049}" destId="{4D5CE6ED-442F-41DD-96C8-FB0E8589AE8E}" srcOrd="2" destOrd="0" parTransId="{E29341B9-C450-45F4-A3CC-5A3531DC7210}" sibTransId="{113A0659-1C13-4EEF-A217-D70B90B2F806}"/>
    <dgm:cxn modelId="{C01C3D79-2BD9-4B71-B6CA-A58D75AA22B8}" srcId="{EEFA42A5-9522-4A10-AD72-C4E9FB0EE049}" destId="{AA99A925-8600-4988-9465-6877CB297194}" srcOrd="1" destOrd="0" parTransId="{0715349C-2CEF-4A58-A66C-4D0599073AF4}" sibTransId="{5D4D1BB0-4DC7-402B-8648-E4716C04CF09}"/>
    <dgm:cxn modelId="{C2BA0083-6C85-42AF-9CCB-B08CB49243DE}" type="presOf" srcId="{AA99A925-8600-4988-9465-6877CB297194}" destId="{5E809A0E-46BB-487F-99EA-97026038170C}" srcOrd="0" destOrd="0" presId="urn:microsoft.com/office/officeart/2005/8/layout/vProcess5"/>
    <dgm:cxn modelId="{E8D53490-A725-48F6-896E-EF2D109404E5}" type="presOf" srcId="{4D5CE6ED-442F-41DD-96C8-FB0E8589AE8E}" destId="{A543526B-43B3-466A-990A-65D6308A9703}" srcOrd="0" destOrd="0" presId="urn:microsoft.com/office/officeart/2005/8/layout/vProcess5"/>
    <dgm:cxn modelId="{15692FB4-F053-4646-B5D7-81EAA10D51AF}" type="presOf" srcId="{B0526D3D-67B4-47FE-A519-49E526CCCB3C}" destId="{7F8536AB-98FF-49AA-8437-401025E160D5}" srcOrd="0" destOrd="0" presId="urn:microsoft.com/office/officeart/2005/8/layout/vProcess5"/>
    <dgm:cxn modelId="{BA2DDDBA-266C-45BE-A7DC-30F3613A6CCE}" type="presOf" srcId="{B0526D3D-67B4-47FE-A519-49E526CCCB3C}" destId="{0178A1C0-CE09-4B45-91F3-66A5BC215620}" srcOrd="1" destOrd="0" presId="urn:microsoft.com/office/officeart/2005/8/layout/vProcess5"/>
    <dgm:cxn modelId="{F178FDBA-D647-4A31-B80D-2E3531B5C7B8}" type="presOf" srcId="{4D5CE6ED-442F-41DD-96C8-FB0E8589AE8E}" destId="{C8F55342-8462-494A-9ECE-597D28C1D80C}" srcOrd="1" destOrd="0" presId="urn:microsoft.com/office/officeart/2005/8/layout/vProcess5"/>
    <dgm:cxn modelId="{688EE9FC-88BA-4633-AF6E-5C9232CA7CCD}" type="presOf" srcId="{265ADECE-ACB6-4E53-968E-44B3E6DCBE92}" destId="{E0EEE971-FA2A-44F0-9180-6E0BD4E7D98E}" srcOrd="0" destOrd="0" presId="urn:microsoft.com/office/officeart/2005/8/layout/vProcess5"/>
    <dgm:cxn modelId="{5964B103-C1CE-4A57-A2E6-6648CC5A7553}" type="presParOf" srcId="{89F7C3E3-6D95-4326-A014-983606BE8219}" destId="{C5C13152-85CE-4B00-A934-5D451874AF92}" srcOrd="0" destOrd="0" presId="urn:microsoft.com/office/officeart/2005/8/layout/vProcess5"/>
    <dgm:cxn modelId="{790804A1-D45D-4C1F-AC21-396FA20ACACC}" type="presParOf" srcId="{89F7C3E3-6D95-4326-A014-983606BE8219}" destId="{7F8536AB-98FF-49AA-8437-401025E160D5}" srcOrd="1" destOrd="0" presId="urn:microsoft.com/office/officeart/2005/8/layout/vProcess5"/>
    <dgm:cxn modelId="{20D08E43-008B-4B13-9817-C351572BB809}" type="presParOf" srcId="{89F7C3E3-6D95-4326-A014-983606BE8219}" destId="{5E809A0E-46BB-487F-99EA-97026038170C}" srcOrd="2" destOrd="0" presId="urn:microsoft.com/office/officeart/2005/8/layout/vProcess5"/>
    <dgm:cxn modelId="{33D808D5-6174-47A1-82B0-9000380F5015}" type="presParOf" srcId="{89F7C3E3-6D95-4326-A014-983606BE8219}" destId="{A543526B-43B3-466A-990A-65D6308A9703}" srcOrd="3" destOrd="0" presId="urn:microsoft.com/office/officeart/2005/8/layout/vProcess5"/>
    <dgm:cxn modelId="{A579E48C-CFD4-480A-9CEB-81A2C16EC091}" type="presParOf" srcId="{89F7C3E3-6D95-4326-A014-983606BE8219}" destId="{E0EEE971-FA2A-44F0-9180-6E0BD4E7D98E}" srcOrd="4" destOrd="0" presId="urn:microsoft.com/office/officeart/2005/8/layout/vProcess5"/>
    <dgm:cxn modelId="{AF477C49-2D05-4E0E-A4A7-D3A25FE9E017}" type="presParOf" srcId="{89F7C3E3-6D95-4326-A014-983606BE8219}" destId="{9B1D8078-D32B-409A-ADB3-68681474E456}" srcOrd="5" destOrd="0" presId="urn:microsoft.com/office/officeart/2005/8/layout/vProcess5"/>
    <dgm:cxn modelId="{033BB87E-F893-4A0F-9941-966738A070C7}" type="presParOf" srcId="{89F7C3E3-6D95-4326-A014-983606BE8219}" destId="{0178A1C0-CE09-4B45-91F3-66A5BC215620}" srcOrd="6" destOrd="0" presId="urn:microsoft.com/office/officeart/2005/8/layout/vProcess5"/>
    <dgm:cxn modelId="{6BC1EC71-069B-4FA1-84EF-978E41CBA99B}" type="presParOf" srcId="{89F7C3E3-6D95-4326-A014-983606BE8219}" destId="{6701CE41-BDA9-49C8-8CC5-0A7587969BF6}" srcOrd="7" destOrd="0" presId="urn:microsoft.com/office/officeart/2005/8/layout/vProcess5"/>
    <dgm:cxn modelId="{B0CCFB4E-A6EC-4921-B4A6-FC2DDA6B0164}" type="presParOf" srcId="{89F7C3E3-6D95-4326-A014-983606BE8219}" destId="{C8F55342-8462-494A-9ECE-597D28C1D80C}" srcOrd="8" destOrd="0" presId="urn:microsoft.com/office/officeart/2005/8/layout/vProcess5"/>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4BDE77A-E8DC-4984-8750-D0BC262B4A33}"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tr-TR"/>
        </a:p>
      </dgm:t>
    </dgm:pt>
    <dgm:pt modelId="{2FD642B1-C202-44AC-B78B-CE2ACBA0EFCC}">
      <dgm:prSet phldrT="[Metin]">
        <dgm:style>
          <a:lnRef idx="3">
            <a:schemeClr val="lt1"/>
          </a:lnRef>
          <a:fillRef idx="1">
            <a:schemeClr val="accent6"/>
          </a:fillRef>
          <a:effectRef idx="1">
            <a:schemeClr val="accent6"/>
          </a:effectRef>
          <a:fontRef idx="minor">
            <a:schemeClr val="lt1"/>
          </a:fontRef>
        </dgm:style>
      </dgm:prSet>
      <dgm:spPr/>
      <dgm:t>
        <a:bodyPr/>
        <a:lstStyle/>
        <a:p>
          <a:r>
            <a:rPr lang="tr-TR" dirty="0">
              <a:solidFill>
                <a:schemeClr val="accent1">
                  <a:lumMod val="50000"/>
                </a:schemeClr>
              </a:solidFill>
            </a:rPr>
            <a:t>Yurt içinden temin edilen eşya için ödenmesi gereken KDV, DİR kapsamında tecil edilir. </a:t>
          </a:r>
        </a:p>
      </dgm:t>
    </dgm:pt>
    <dgm:pt modelId="{3C231091-D373-4D16-965D-672432EE0B8B}" type="parTrans" cxnId="{7E513F8B-D78A-42F6-AF5C-D72DEAC2CEE1}">
      <dgm:prSet/>
      <dgm:spPr/>
      <dgm:t>
        <a:bodyPr/>
        <a:lstStyle/>
        <a:p>
          <a:endParaRPr lang="tr-TR"/>
        </a:p>
      </dgm:t>
    </dgm:pt>
    <dgm:pt modelId="{0DE6F047-CE33-48D3-839F-6CA80190238C}" type="sibTrans" cxnId="{7E513F8B-D78A-42F6-AF5C-D72DEAC2CEE1}">
      <dgm:prSet/>
      <dgm:spPr/>
      <dgm:t>
        <a:bodyPr/>
        <a:lstStyle/>
        <a:p>
          <a:endParaRPr lang="tr-TR"/>
        </a:p>
      </dgm:t>
    </dgm:pt>
    <dgm:pt modelId="{56BA270B-8510-4428-B2A5-9DA79CC73B41}">
      <dgm:prSet phldrT="[Metin]">
        <dgm:style>
          <a:lnRef idx="3">
            <a:schemeClr val="lt1"/>
          </a:lnRef>
          <a:fillRef idx="1">
            <a:schemeClr val="accent6"/>
          </a:fillRef>
          <a:effectRef idx="1">
            <a:schemeClr val="accent6"/>
          </a:effectRef>
          <a:fontRef idx="minor">
            <a:schemeClr val="lt1"/>
          </a:fontRef>
        </dgm:style>
      </dgm:prSet>
      <dgm:spPr>
        <a:solidFill>
          <a:schemeClr val="bg1"/>
        </a:solidFill>
      </dgm:spPr>
      <dgm:t>
        <a:bodyPr/>
        <a:lstStyle/>
        <a:p>
          <a:r>
            <a:rPr lang="tr-TR" dirty="0">
              <a:solidFill>
                <a:schemeClr val="accent1">
                  <a:lumMod val="50000"/>
                </a:schemeClr>
              </a:solidFill>
            </a:rPr>
            <a:t>Tecil edilen mezkur KDV tutarı, ihracatın gerçekleştirilmesi ile birlikte terkin edilir. </a:t>
          </a:r>
        </a:p>
      </dgm:t>
    </dgm:pt>
    <dgm:pt modelId="{745C658D-19D3-497B-9CA5-963B85381B11}" type="parTrans" cxnId="{F270AEBF-41CB-465F-AAD4-276E969FE329}">
      <dgm:prSet/>
      <dgm:spPr/>
      <dgm:t>
        <a:bodyPr/>
        <a:lstStyle/>
        <a:p>
          <a:endParaRPr lang="tr-TR"/>
        </a:p>
      </dgm:t>
    </dgm:pt>
    <dgm:pt modelId="{831C5752-6F15-49C2-8CC9-89F288F33CD1}" type="sibTrans" cxnId="{F270AEBF-41CB-465F-AAD4-276E969FE329}">
      <dgm:prSet/>
      <dgm:spPr/>
      <dgm:t>
        <a:bodyPr/>
        <a:lstStyle/>
        <a:p>
          <a:endParaRPr lang="tr-TR"/>
        </a:p>
      </dgm:t>
    </dgm:pt>
    <dgm:pt modelId="{2B25D776-3278-4592-B9B8-DB60A403220F}" type="pres">
      <dgm:prSet presAssocID="{94BDE77A-E8DC-4984-8750-D0BC262B4A33}" presName="compositeShape" presStyleCnt="0">
        <dgm:presLayoutVars>
          <dgm:chMax val="2"/>
          <dgm:dir/>
          <dgm:resizeHandles val="exact"/>
        </dgm:presLayoutVars>
      </dgm:prSet>
      <dgm:spPr/>
    </dgm:pt>
    <dgm:pt modelId="{CD217494-4A3E-4F89-B166-DE7F5B7EB5C8}" type="pres">
      <dgm:prSet presAssocID="{94BDE77A-E8DC-4984-8750-D0BC262B4A33}" presName="ribbon" presStyleLbl="node1" presStyleIdx="0" presStyleCnt="1" custLinFactNeighborX="22493" custLinFactNeighborY="-5855">
        <dgm:style>
          <a:lnRef idx="3">
            <a:schemeClr val="lt1"/>
          </a:lnRef>
          <a:fillRef idx="1">
            <a:schemeClr val="accent6"/>
          </a:fillRef>
          <a:effectRef idx="1">
            <a:schemeClr val="accent6"/>
          </a:effectRef>
          <a:fontRef idx="minor">
            <a:schemeClr val="lt1"/>
          </a:fontRef>
        </dgm:style>
      </dgm:prSet>
      <dgm:spPr>
        <a:solidFill>
          <a:schemeClr val="bg1"/>
        </a:solidFill>
        <a:ln>
          <a:solidFill>
            <a:srgbClr val="163C74"/>
          </a:solidFill>
        </a:ln>
      </dgm:spPr>
    </dgm:pt>
    <dgm:pt modelId="{213B2CF2-575D-4CCA-B269-2689C6B42C52}" type="pres">
      <dgm:prSet presAssocID="{94BDE77A-E8DC-4984-8750-D0BC262B4A33}" presName="leftArrowText" presStyleLbl="node1" presStyleIdx="0" presStyleCnt="1" custLinFactNeighborX="18509" custLinFactNeighborY="2121">
        <dgm:presLayoutVars>
          <dgm:chMax val="0"/>
          <dgm:bulletEnabled val="1"/>
        </dgm:presLayoutVars>
      </dgm:prSet>
      <dgm:spPr/>
    </dgm:pt>
    <dgm:pt modelId="{74059840-DBB4-496F-ACB6-37D75D6E5E03}" type="pres">
      <dgm:prSet presAssocID="{94BDE77A-E8DC-4984-8750-D0BC262B4A33}" presName="rightArrowText" presStyleLbl="node1" presStyleIdx="0" presStyleCnt="1" custLinFactNeighborX="22017" custLinFactNeighborY="1727">
        <dgm:presLayoutVars>
          <dgm:chMax val="0"/>
          <dgm:bulletEnabled val="1"/>
        </dgm:presLayoutVars>
      </dgm:prSet>
      <dgm:spPr/>
    </dgm:pt>
  </dgm:ptLst>
  <dgm:cxnLst>
    <dgm:cxn modelId="{EC152617-B738-4D5E-8AC1-EAA3792F4EBA}" type="presOf" srcId="{94BDE77A-E8DC-4984-8750-D0BC262B4A33}" destId="{2B25D776-3278-4592-B9B8-DB60A403220F}" srcOrd="0" destOrd="0" presId="urn:microsoft.com/office/officeart/2005/8/layout/arrow6"/>
    <dgm:cxn modelId="{56DDF940-6BF1-4380-9CD0-827C5F92B2D5}" type="presOf" srcId="{56BA270B-8510-4428-B2A5-9DA79CC73B41}" destId="{74059840-DBB4-496F-ACB6-37D75D6E5E03}" srcOrd="0" destOrd="0" presId="urn:microsoft.com/office/officeart/2005/8/layout/arrow6"/>
    <dgm:cxn modelId="{7E513F8B-D78A-42F6-AF5C-D72DEAC2CEE1}" srcId="{94BDE77A-E8DC-4984-8750-D0BC262B4A33}" destId="{2FD642B1-C202-44AC-B78B-CE2ACBA0EFCC}" srcOrd="0" destOrd="0" parTransId="{3C231091-D373-4D16-965D-672432EE0B8B}" sibTransId="{0DE6F047-CE33-48D3-839F-6CA80190238C}"/>
    <dgm:cxn modelId="{F270AEBF-41CB-465F-AAD4-276E969FE329}" srcId="{94BDE77A-E8DC-4984-8750-D0BC262B4A33}" destId="{56BA270B-8510-4428-B2A5-9DA79CC73B41}" srcOrd="1" destOrd="0" parTransId="{745C658D-19D3-497B-9CA5-963B85381B11}" sibTransId="{831C5752-6F15-49C2-8CC9-89F288F33CD1}"/>
    <dgm:cxn modelId="{5DAFACF4-E7D8-49AC-A8EE-B6A9787EB501}" type="presOf" srcId="{2FD642B1-C202-44AC-B78B-CE2ACBA0EFCC}" destId="{213B2CF2-575D-4CCA-B269-2689C6B42C52}" srcOrd="0" destOrd="0" presId="urn:microsoft.com/office/officeart/2005/8/layout/arrow6"/>
    <dgm:cxn modelId="{24763AF2-B29C-4E65-B762-4F68FC4E690E}" type="presParOf" srcId="{2B25D776-3278-4592-B9B8-DB60A403220F}" destId="{CD217494-4A3E-4F89-B166-DE7F5B7EB5C8}" srcOrd="0" destOrd="0" presId="urn:microsoft.com/office/officeart/2005/8/layout/arrow6"/>
    <dgm:cxn modelId="{54A8E625-FD5C-4200-A9F0-341779BDE49E}" type="presParOf" srcId="{2B25D776-3278-4592-B9B8-DB60A403220F}" destId="{213B2CF2-575D-4CCA-B269-2689C6B42C52}" srcOrd="1" destOrd="0" presId="urn:microsoft.com/office/officeart/2005/8/layout/arrow6"/>
    <dgm:cxn modelId="{B09CB20E-8693-42CA-A87F-F6A952165AEE}" type="presParOf" srcId="{2B25D776-3278-4592-B9B8-DB60A403220F}" destId="{74059840-DBB4-496F-ACB6-37D75D6E5E03}"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0A3F530-A708-4865-9154-6E757E71728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CCEF15CD-0276-4203-9FA9-9A097818CADE}">
      <dgm:prSet custT="1"/>
      <dgm:spPr>
        <a:solidFill>
          <a:schemeClr val="accent1">
            <a:lumMod val="50000"/>
          </a:schemeClr>
        </a:solidFill>
        <a:ln>
          <a:solidFill>
            <a:srgbClr val="163C74"/>
          </a:solidFill>
        </a:ln>
      </dgm:spPr>
      <dgm:t>
        <a:bodyPr/>
        <a:lstStyle/>
        <a:p>
          <a:r>
            <a:rPr lang="tr-TR" sz="1400" b="1" dirty="0"/>
            <a:t>Bu sistem kapsamında, </a:t>
          </a:r>
          <a:r>
            <a:rPr lang="tr-TR" sz="1400" b="1" dirty="0" err="1"/>
            <a:t>DİİB’de</a:t>
          </a:r>
          <a:r>
            <a:rPr lang="tr-TR" sz="1400" b="1" dirty="0"/>
            <a:t> yer alan madde ve malzemelerin yurt içinden KDV ödenmeksizin alımına imkan tanınmaktadır.</a:t>
          </a:r>
        </a:p>
      </dgm:t>
    </dgm:pt>
    <dgm:pt modelId="{32765F1E-2390-4F3C-BF18-A377F0BC5375}" type="parTrans" cxnId="{51719C57-8633-4391-85BD-424FA203287B}">
      <dgm:prSet/>
      <dgm:spPr/>
      <dgm:t>
        <a:bodyPr/>
        <a:lstStyle/>
        <a:p>
          <a:endParaRPr lang="tr-TR"/>
        </a:p>
      </dgm:t>
    </dgm:pt>
    <dgm:pt modelId="{04822176-43BB-40D3-A9E2-7F104BB26452}" type="sibTrans" cxnId="{51719C57-8633-4391-85BD-424FA203287B}">
      <dgm:prSet/>
      <dgm:spPr/>
      <dgm:t>
        <a:bodyPr/>
        <a:lstStyle/>
        <a:p>
          <a:endParaRPr lang="tr-TR"/>
        </a:p>
      </dgm:t>
    </dgm:pt>
    <dgm:pt modelId="{ABE6F252-0678-4AEF-8160-A3C6DFB2CD0C}">
      <dgm:prSet custT="1"/>
      <dgm:spPr>
        <a:solidFill>
          <a:schemeClr val="accent1">
            <a:lumMod val="50000"/>
          </a:schemeClr>
        </a:solidFill>
        <a:ln>
          <a:solidFill>
            <a:srgbClr val="163C74"/>
          </a:solidFill>
        </a:ln>
      </dgm:spPr>
      <dgm:t>
        <a:bodyPr/>
        <a:lstStyle/>
        <a:p>
          <a:r>
            <a:rPr lang="tr-TR" sz="1400" b="1" dirty="0"/>
            <a:t>Söz konusu sistem ile ihracatçılara işlem aşamalarında finansman avantajı sağlanmaktadır.</a:t>
          </a:r>
        </a:p>
      </dgm:t>
    </dgm:pt>
    <dgm:pt modelId="{CCD29C6E-4140-4847-9AFF-801E7DC4D1BC}" type="parTrans" cxnId="{B899E9C0-9C29-4F7A-B743-EB4773CEE719}">
      <dgm:prSet/>
      <dgm:spPr/>
      <dgm:t>
        <a:bodyPr/>
        <a:lstStyle/>
        <a:p>
          <a:endParaRPr lang="tr-TR"/>
        </a:p>
      </dgm:t>
    </dgm:pt>
    <dgm:pt modelId="{261084B0-A732-41FC-8F36-90CC302EACC3}" type="sibTrans" cxnId="{B899E9C0-9C29-4F7A-B743-EB4773CEE719}">
      <dgm:prSet/>
      <dgm:spPr/>
      <dgm:t>
        <a:bodyPr/>
        <a:lstStyle/>
        <a:p>
          <a:endParaRPr lang="tr-TR"/>
        </a:p>
      </dgm:t>
    </dgm:pt>
    <dgm:pt modelId="{3E7D27AF-702E-4848-B3B5-760379F3D736}">
      <dgm:prSet custT="1"/>
      <dgm:spPr>
        <a:solidFill>
          <a:schemeClr val="accent1">
            <a:lumMod val="50000"/>
          </a:schemeClr>
        </a:solidFill>
        <a:ln>
          <a:solidFill>
            <a:srgbClr val="163C74"/>
          </a:solidFill>
        </a:ln>
      </dgm:spPr>
      <dgm:t>
        <a:bodyPr/>
        <a:lstStyle/>
        <a:p>
          <a:r>
            <a:rPr lang="tr-TR" sz="1200" b="1" dirty="0"/>
            <a:t>Tecil-terkin kapsamında satın alınan mallardan üretilen ihraç eşyasının </a:t>
          </a:r>
          <a:r>
            <a:rPr lang="tr-TR" sz="1200" b="1" dirty="0" err="1"/>
            <a:t>DİİB’de</a:t>
          </a:r>
          <a:r>
            <a:rPr lang="tr-TR" sz="1200" b="1" dirty="0"/>
            <a:t> belirtilen süre ve şartlara uygun olarak ihraç edilmemesi halinde; tecil edilen KDV ile vergi </a:t>
          </a:r>
          <a:r>
            <a:rPr lang="tr-TR" sz="1200" b="1" dirty="0" err="1"/>
            <a:t>ziyaı</a:t>
          </a:r>
          <a:r>
            <a:rPr lang="tr-TR" sz="1200" b="1" dirty="0"/>
            <a:t> cezası ve gecikme faizi alıcıdan tahsil edilir.</a:t>
          </a:r>
        </a:p>
      </dgm:t>
    </dgm:pt>
    <dgm:pt modelId="{2C2A0D79-75F5-4844-9F4F-35AC25FB834C}" type="parTrans" cxnId="{585863F2-9388-4DCE-82E4-161A182E1A43}">
      <dgm:prSet/>
      <dgm:spPr/>
      <dgm:t>
        <a:bodyPr/>
        <a:lstStyle/>
        <a:p>
          <a:endParaRPr lang="tr-TR"/>
        </a:p>
      </dgm:t>
    </dgm:pt>
    <dgm:pt modelId="{4B29BE8F-DABF-46FA-9AEC-AFBDBEEABE99}" type="sibTrans" cxnId="{585863F2-9388-4DCE-82E4-161A182E1A43}">
      <dgm:prSet/>
      <dgm:spPr/>
      <dgm:t>
        <a:bodyPr/>
        <a:lstStyle/>
        <a:p>
          <a:endParaRPr lang="tr-TR"/>
        </a:p>
      </dgm:t>
    </dgm:pt>
    <dgm:pt modelId="{4423BF9C-C6A0-4A94-9123-31B57E28B80A}" type="pres">
      <dgm:prSet presAssocID="{20A3F530-A708-4865-9154-6E757E71728B}" presName="diagram" presStyleCnt="0">
        <dgm:presLayoutVars>
          <dgm:chPref val="1"/>
          <dgm:dir/>
          <dgm:animOne val="branch"/>
          <dgm:animLvl val="lvl"/>
          <dgm:resizeHandles/>
        </dgm:presLayoutVars>
      </dgm:prSet>
      <dgm:spPr/>
    </dgm:pt>
    <dgm:pt modelId="{CE56EF60-D1C3-4B73-B726-19AEA7299C76}" type="pres">
      <dgm:prSet presAssocID="{CCEF15CD-0276-4203-9FA9-9A097818CADE}" presName="root" presStyleCnt="0"/>
      <dgm:spPr/>
    </dgm:pt>
    <dgm:pt modelId="{F6B0CD6C-534C-4E3F-9576-2E425A2564BD}" type="pres">
      <dgm:prSet presAssocID="{CCEF15CD-0276-4203-9FA9-9A097818CADE}" presName="rootComposite" presStyleCnt="0"/>
      <dgm:spPr/>
    </dgm:pt>
    <dgm:pt modelId="{44650030-26C5-4297-8C00-C88FBE38661D}" type="pres">
      <dgm:prSet presAssocID="{CCEF15CD-0276-4203-9FA9-9A097818CADE}" presName="rootText" presStyleLbl="node1" presStyleIdx="0" presStyleCnt="3" custLinFactNeighborX="7101" custLinFactNeighborY="3261"/>
      <dgm:spPr/>
    </dgm:pt>
    <dgm:pt modelId="{AE622C02-C84D-4EF9-B78A-26AAC27556AF}" type="pres">
      <dgm:prSet presAssocID="{CCEF15CD-0276-4203-9FA9-9A097818CADE}" presName="rootConnector" presStyleLbl="node1" presStyleIdx="0" presStyleCnt="3"/>
      <dgm:spPr/>
    </dgm:pt>
    <dgm:pt modelId="{15670606-7332-4FF1-BF3D-E7BC5D2745F6}" type="pres">
      <dgm:prSet presAssocID="{CCEF15CD-0276-4203-9FA9-9A097818CADE}" presName="childShape" presStyleCnt="0"/>
      <dgm:spPr/>
    </dgm:pt>
    <dgm:pt modelId="{7001221C-FA30-4552-9D79-9B8262B60017}" type="pres">
      <dgm:prSet presAssocID="{ABE6F252-0678-4AEF-8160-A3C6DFB2CD0C}" presName="root" presStyleCnt="0"/>
      <dgm:spPr/>
    </dgm:pt>
    <dgm:pt modelId="{C1E139EC-4E26-472D-ABC4-35059984C701}" type="pres">
      <dgm:prSet presAssocID="{ABE6F252-0678-4AEF-8160-A3C6DFB2CD0C}" presName="rootComposite" presStyleCnt="0"/>
      <dgm:spPr/>
    </dgm:pt>
    <dgm:pt modelId="{AB4C9ED7-AC6E-4A71-BE7D-8DB44247DFE4}" type="pres">
      <dgm:prSet presAssocID="{ABE6F252-0678-4AEF-8160-A3C6DFB2CD0C}" presName="rootText" presStyleLbl="node1" presStyleIdx="1" presStyleCnt="3"/>
      <dgm:spPr/>
    </dgm:pt>
    <dgm:pt modelId="{41E9B99F-68DA-4F40-A07E-F7101CEAFA97}" type="pres">
      <dgm:prSet presAssocID="{ABE6F252-0678-4AEF-8160-A3C6DFB2CD0C}" presName="rootConnector" presStyleLbl="node1" presStyleIdx="1" presStyleCnt="3"/>
      <dgm:spPr/>
    </dgm:pt>
    <dgm:pt modelId="{3A5DC726-9BCF-4887-AD1D-008DC8C9A778}" type="pres">
      <dgm:prSet presAssocID="{ABE6F252-0678-4AEF-8160-A3C6DFB2CD0C}" presName="childShape" presStyleCnt="0"/>
      <dgm:spPr/>
    </dgm:pt>
    <dgm:pt modelId="{5AD5DEE8-6275-46E9-A229-F3E18600677C}" type="pres">
      <dgm:prSet presAssocID="{3E7D27AF-702E-4848-B3B5-760379F3D736}" presName="root" presStyleCnt="0"/>
      <dgm:spPr/>
    </dgm:pt>
    <dgm:pt modelId="{1D68D45E-CE25-4B6F-87FF-66DBC5C37BFC}" type="pres">
      <dgm:prSet presAssocID="{3E7D27AF-702E-4848-B3B5-760379F3D736}" presName="rootComposite" presStyleCnt="0"/>
      <dgm:spPr/>
    </dgm:pt>
    <dgm:pt modelId="{F3B97EC7-800F-4722-A627-92CFB990EF30}" type="pres">
      <dgm:prSet presAssocID="{3E7D27AF-702E-4848-B3B5-760379F3D736}" presName="rootText" presStyleLbl="node1" presStyleIdx="2" presStyleCnt="3" custScaleX="107689" custScaleY="99234" custLinFactNeighborX="-7115" custLinFactNeighborY="-2561"/>
      <dgm:spPr/>
    </dgm:pt>
    <dgm:pt modelId="{57F1E27F-7C00-4EC4-B85B-75319D063450}" type="pres">
      <dgm:prSet presAssocID="{3E7D27AF-702E-4848-B3B5-760379F3D736}" presName="rootConnector" presStyleLbl="node1" presStyleIdx="2" presStyleCnt="3"/>
      <dgm:spPr/>
    </dgm:pt>
    <dgm:pt modelId="{7F420E75-00CE-44BE-B134-C0DED75EF984}" type="pres">
      <dgm:prSet presAssocID="{3E7D27AF-702E-4848-B3B5-760379F3D736}" presName="childShape" presStyleCnt="0"/>
      <dgm:spPr/>
    </dgm:pt>
  </dgm:ptLst>
  <dgm:cxnLst>
    <dgm:cxn modelId="{05290722-466F-487A-9B60-3BBD6637AB9E}" type="presOf" srcId="{ABE6F252-0678-4AEF-8160-A3C6DFB2CD0C}" destId="{AB4C9ED7-AC6E-4A71-BE7D-8DB44247DFE4}" srcOrd="0" destOrd="0" presId="urn:microsoft.com/office/officeart/2005/8/layout/hierarchy3"/>
    <dgm:cxn modelId="{96689827-3096-4A98-A969-E1BD878042FB}" type="presOf" srcId="{20A3F530-A708-4865-9154-6E757E71728B}" destId="{4423BF9C-C6A0-4A94-9123-31B57E28B80A}" srcOrd="0" destOrd="0" presId="urn:microsoft.com/office/officeart/2005/8/layout/hierarchy3"/>
    <dgm:cxn modelId="{51719C57-8633-4391-85BD-424FA203287B}" srcId="{20A3F530-A708-4865-9154-6E757E71728B}" destId="{CCEF15CD-0276-4203-9FA9-9A097818CADE}" srcOrd="0" destOrd="0" parTransId="{32765F1E-2390-4F3C-BF18-A377F0BC5375}" sibTransId="{04822176-43BB-40D3-A9E2-7F104BB26452}"/>
    <dgm:cxn modelId="{C024B98B-1F0A-49FC-BB91-F219AA6DDD60}" type="presOf" srcId="{ABE6F252-0678-4AEF-8160-A3C6DFB2CD0C}" destId="{41E9B99F-68DA-4F40-A07E-F7101CEAFA97}" srcOrd="1" destOrd="0" presId="urn:microsoft.com/office/officeart/2005/8/layout/hierarchy3"/>
    <dgm:cxn modelId="{9E1715A4-227D-4451-A28C-3B30DF8118D8}" type="presOf" srcId="{3E7D27AF-702E-4848-B3B5-760379F3D736}" destId="{57F1E27F-7C00-4EC4-B85B-75319D063450}" srcOrd="1" destOrd="0" presId="urn:microsoft.com/office/officeart/2005/8/layout/hierarchy3"/>
    <dgm:cxn modelId="{12AE06B4-C78D-447B-87FB-C4419039CCAB}" type="presOf" srcId="{CCEF15CD-0276-4203-9FA9-9A097818CADE}" destId="{AE622C02-C84D-4EF9-B78A-26AAC27556AF}" srcOrd="1" destOrd="0" presId="urn:microsoft.com/office/officeart/2005/8/layout/hierarchy3"/>
    <dgm:cxn modelId="{B899E9C0-9C29-4F7A-B743-EB4773CEE719}" srcId="{20A3F530-A708-4865-9154-6E757E71728B}" destId="{ABE6F252-0678-4AEF-8160-A3C6DFB2CD0C}" srcOrd="1" destOrd="0" parTransId="{CCD29C6E-4140-4847-9AFF-801E7DC4D1BC}" sibTransId="{261084B0-A732-41FC-8F36-90CC302EACC3}"/>
    <dgm:cxn modelId="{7E863BCE-B008-425D-B6A9-8DEF9440858A}" type="presOf" srcId="{CCEF15CD-0276-4203-9FA9-9A097818CADE}" destId="{44650030-26C5-4297-8C00-C88FBE38661D}" srcOrd="0" destOrd="0" presId="urn:microsoft.com/office/officeart/2005/8/layout/hierarchy3"/>
    <dgm:cxn modelId="{EB42CCDC-C3CC-4DC8-80C0-2097F5188429}" type="presOf" srcId="{3E7D27AF-702E-4848-B3B5-760379F3D736}" destId="{F3B97EC7-800F-4722-A627-92CFB990EF30}" srcOrd="0" destOrd="0" presId="urn:microsoft.com/office/officeart/2005/8/layout/hierarchy3"/>
    <dgm:cxn modelId="{585863F2-9388-4DCE-82E4-161A182E1A43}" srcId="{20A3F530-A708-4865-9154-6E757E71728B}" destId="{3E7D27AF-702E-4848-B3B5-760379F3D736}" srcOrd="2" destOrd="0" parTransId="{2C2A0D79-75F5-4844-9F4F-35AC25FB834C}" sibTransId="{4B29BE8F-DABF-46FA-9AEC-AFBDBEEABE99}"/>
    <dgm:cxn modelId="{7B964211-108B-4C8C-A78C-82445795C693}" type="presParOf" srcId="{4423BF9C-C6A0-4A94-9123-31B57E28B80A}" destId="{CE56EF60-D1C3-4B73-B726-19AEA7299C76}" srcOrd="0" destOrd="0" presId="urn:microsoft.com/office/officeart/2005/8/layout/hierarchy3"/>
    <dgm:cxn modelId="{72DCC8BB-1FEA-423F-AB04-A2AB1851245F}" type="presParOf" srcId="{CE56EF60-D1C3-4B73-B726-19AEA7299C76}" destId="{F6B0CD6C-534C-4E3F-9576-2E425A2564BD}" srcOrd="0" destOrd="0" presId="urn:microsoft.com/office/officeart/2005/8/layout/hierarchy3"/>
    <dgm:cxn modelId="{C6027214-1741-471B-B216-72049E18F537}" type="presParOf" srcId="{F6B0CD6C-534C-4E3F-9576-2E425A2564BD}" destId="{44650030-26C5-4297-8C00-C88FBE38661D}" srcOrd="0" destOrd="0" presId="urn:microsoft.com/office/officeart/2005/8/layout/hierarchy3"/>
    <dgm:cxn modelId="{CFCD372C-C48A-4CEC-8BA3-5B096C3A755F}" type="presParOf" srcId="{F6B0CD6C-534C-4E3F-9576-2E425A2564BD}" destId="{AE622C02-C84D-4EF9-B78A-26AAC27556AF}" srcOrd="1" destOrd="0" presId="urn:microsoft.com/office/officeart/2005/8/layout/hierarchy3"/>
    <dgm:cxn modelId="{02714C58-DC7A-40E6-9007-1499E260FE58}" type="presParOf" srcId="{CE56EF60-D1C3-4B73-B726-19AEA7299C76}" destId="{15670606-7332-4FF1-BF3D-E7BC5D2745F6}" srcOrd="1" destOrd="0" presId="urn:microsoft.com/office/officeart/2005/8/layout/hierarchy3"/>
    <dgm:cxn modelId="{0A7B9F63-CA3E-449F-ACC5-EB02C9C8FE81}" type="presParOf" srcId="{4423BF9C-C6A0-4A94-9123-31B57E28B80A}" destId="{7001221C-FA30-4552-9D79-9B8262B60017}" srcOrd="1" destOrd="0" presId="urn:microsoft.com/office/officeart/2005/8/layout/hierarchy3"/>
    <dgm:cxn modelId="{76374769-9309-4B1F-9E4D-E6928F49BDCA}" type="presParOf" srcId="{7001221C-FA30-4552-9D79-9B8262B60017}" destId="{C1E139EC-4E26-472D-ABC4-35059984C701}" srcOrd="0" destOrd="0" presId="urn:microsoft.com/office/officeart/2005/8/layout/hierarchy3"/>
    <dgm:cxn modelId="{79A2B062-4C62-4F72-9C7F-56937719117C}" type="presParOf" srcId="{C1E139EC-4E26-472D-ABC4-35059984C701}" destId="{AB4C9ED7-AC6E-4A71-BE7D-8DB44247DFE4}" srcOrd="0" destOrd="0" presId="urn:microsoft.com/office/officeart/2005/8/layout/hierarchy3"/>
    <dgm:cxn modelId="{B16DB406-BE2F-4712-856A-38C6EF1EDC67}" type="presParOf" srcId="{C1E139EC-4E26-472D-ABC4-35059984C701}" destId="{41E9B99F-68DA-4F40-A07E-F7101CEAFA97}" srcOrd="1" destOrd="0" presId="urn:microsoft.com/office/officeart/2005/8/layout/hierarchy3"/>
    <dgm:cxn modelId="{34E0D80B-3FB0-4DD8-97DE-F4AA32DC349F}" type="presParOf" srcId="{7001221C-FA30-4552-9D79-9B8262B60017}" destId="{3A5DC726-9BCF-4887-AD1D-008DC8C9A778}" srcOrd="1" destOrd="0" presId="urn:microsoft.com/office/officeart/2005/8/layout/hierarchy3"/>
    <dgm:cxn modelId="{42072D14-1D24-4EBE-8942-06ED74FC70CC}" type="presParOf" srcId="{4423BF9C-C6A0-4A94-9123-31B57E28B80A}" destId="{5AD5DEE8-6275-46E9-A229-F3E18600677C}" srcOrd="2" destOrd="0" presId="urn:microsoft.com/office/officeart/2005/8/layout/hierarchy3"/>
    <dgm:cxn modelId="{7D50F598-BD1E-443E-AD47-58C94C18EF2E}" type="presParOf" srcId="{5AD5DEE8-6275-46E9-A229-F3E18600677C}" destId="{1D68D45E-CE25-4B6F-87FF-66DBC5C37BFC}" srcOrd="0" destOrd="0" presId="urn:microsoft.com/office/officeart/2005/8/layout/hierarchy3"/>
    <dgm:cxn modelId="{730FC38B-BDDD-46A8-AB9D-B178C4084755}" type="presParOf" srcId="{1D68D45E-CE25-4B6F-87FF-66DBC5C37BFC}" destId="{F3B97EC7-800F-4722-A627-92CFB990EF30}" srcOrd="0" destOrd="0" presId="urn:microsoft.com/office/officeart/2005/8/layout/hierarchy3"/>
    <dgm:cxn modelId="{147BB48D-2EF2-4396-9223-C806504EC025}" type="presParOf" srcId="{1D68D45E-CE25-4B6F-87FF-66DBC5C37BFC}" destId="{57F1E27F-7C00-4EC4-B85B-75319D063450}" srcOrd="1" destOrd="0" presId="urn:microsoft.com/office/officeart/2005/8/layout/hierarchy3"/>
    <dgm:cxn modelId="{3D02019D-9C3B-44A4-9932-182DD94D6E47}" type="presParOf" srcId="{5AD5DEE8-6275-46E9-A229-F3E18600677C}" destId="{7F420E75-00CE-44BE-B134-C0DED75EF984}"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630B439-48F1-4411-8913-8FFC756952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FF588DD-60F3-44D5-A8BC-9C9C64A0B9A3}">
      <dgm:prSet/>
      <dgm:spPr>
        <a:solidFill>
          <a:schemeClr val="accent1">
            <a:lumMod val="50000"/>
          </a:schemeClr>
        </a:solidFill>
      </dgm:spPr>
      <dgm:t>
        <a:bodyPr/>
        <a:lstStyle/>
        <a:p>
          <a:r>
            <a:rPr lang="tr-TR" dirty="0"/>
            <a:t>DİİB sahibi alıcılar satın aldıkları maddelerden imal ettikleri malları DİİB süresi içerisinde ihraç ettiklerini YMM raporu ile tespit ettirmelidir.</a:t>
          </a:r>
        </a:p>
      </dgm:t>
    </dgm:pt>
    <dgm:pt modelId="{932E04C0-E11B-4496-9CBD-FDDA64A3161C}" type="parTrans" cxnId="{8F818823-79CC-4C5F-8972-49D92F92640E}">
      <dgm:prSet/>
      <dgm:spPr/>
      <dgm:t>
        <a:bodyPr/>
        <a:lstStyle/>
        <a:p>
          <a:endParaRPr lang="tr-TR"/>
        </a:p>
      </dgm:t>
    </dgm:pt>
    <dgm:pt modelId="{6F7D46E0-6D10-4918-9AD1-5668838F7666}" type="sibTrans" cxnId="{8F818823-79CC-4C5F-8972-49D92F92640E}">
      <dgm:prSet/>
      <dgm:spPr/>
      <dgm:t>
        <a:bodyPr/>
        <a:lstStyle/>
        <a:p>
          <a:endParaRPr lang="tr-TR"/>
        </a:p>
      </dgm:t>
    </dgm:pt>
    <dgm:pt modelId="{1937F767-DCC2-4ED1-A3E2-6A9B652E3944}">
      <dgm:prSet custT="1"/>
      <dgm:spPr>
        <a:solidFill>
          <a:schemeClr val="bg1"/>
        </a:solidFill>
        <a:ln>
          <a:solidFill>
            <a:srgbClr val="163C74"/>
          </a:solidFill>
        </a:ln>
      </dgm:spPr>
      <dgm:t>
        <a:bodyPr/>
        <a:lstStyle/>
        <a:p>
          <a:r>
            <a:rPr lang="tr-TR" sz="2400" kern="1200" dirty="0">
              <a:solidFill>
                <a:schemeClr val="accent1">
                  <a:lumMod val="50000"/>
                </a:schemeClr>
              </a:solidFill>
            </a:rPr>
            <a:t>YMM Raporunun ekine teyidi alınan GB’nin onaylı bir sureti </a:t>
          </a:r>
          <a:r>
            <a:rPr lang="tr-TR" sz="2400" kern="1200" dirty="0">
              <a:solidFill>
                <a:schemeClr val="accent1">
                  <a:lumMod val="50000"/>
                </a:schemeClr>
              </a:solidFill>
              <a:latin typeface="Calibri" panose="020F0502020204030204"/>
              <a:ea typeface="+mn-ea"/>
              <a:cs typeface="+mn-cs"/>
            </a:rPr>
            <a:t>eklenmeli</a:t>
          </a:r>
          <a:r>
            <a:rPr lang="tr-TR" sz="2400" kern="1200" dirty="0">
              <a:solidFill>
                <a:schemeClr val="accent1">
                  <a:lumMod val="50000"/>
                </a:schemeClr>
              </a:solidFill>
            </a:rPr>
            <a:t> ve ilgili satıcılara verilmelidir.</a:t>
          </a:r>
        </a:p>
      </dgm:t>
    </dgm:pt>
    <dgm:pt modelId="{9AFADF14-7A5A-47D7-A3AA-B98CB6EF4329}" type="parTrans" cxnId="{0A103D8F-B81B-4CF8-B689-3F38BB4E8C77}">
      <dgm:prSet/>
      <dgm:spPr/>
      <dgm:t>
        <a:bodyPr/>
        <a:lstStyle/>
        <a:p>
          <a:endParaRPr lang="tr-TR"/>
        </a:p>
      </dgm:t>
    </dgm:pt>
    <dgm:pt modelId="{65041051-515A-4AE4-BE49-BE8E8F8A4927}" type="sibTrans" cxnId="{0A103D8F-B81B-4CF8-B689-3F38BB4E8C77}">
      <dgm:prSet/>
      <dgm:spPr/>
      <dgm:t>
        <a:bodyPr/>
        <a:lstStyle/>
        <a:p>
          <a:endParaRPr lang="tr-TR"/>
        </a:p>
      </dgm:t>
    </dgm:pt>
    <dgm:pt modelId="{93D453F0-5B0A-4D5C-8DB1-3C9DF23950B2}">
      <dgm:prSet/>
      <dgm:spPr>
        <a:solidFill>
          <a:schemeClr val="accent1">
            <a:lumMod val="50000"/>
          </a:schemeClr>
        </a:solidFill>
      </dgm:spPr>
      <dgm:t>
        <a:bodyPr/>
        <a:lstStyle/>
        <a:p>
          <a:r>
            <a:rPr lang="tr-TR" dirty="0"/>
            <a:t>Satıcılar tarafından bu raporların vergi dairesine verilmesi suretiyle terkin işlemi sağlanacaktır.</a:t>
          </a:r>
        </a:p>
      </dgm:t>
    </dgm:pt>
    <dgm:pt modelId="{46920990-BDC5-44CE-8005-63A2D652B7D5}" type="parTrans" cxnId="{8F29370E-D056-4BB0-B2FC-E7570E343D7A}">
      <dgm:prSet/>
      <dgm:spPr/>
      <dgm:t>
        <a:bodyPr/>
        <a:lstStyle/>
        <a:p>
          <a:endParaRPr lang="tr-TR"/>
        </a:p>
      </dgm:t>
    </dgm:pt>
    <dgm:pt modelId="{B16FD5E2-700E-4F9B-820A-6D43C096A0AE}" type="sibTrans" cxnId="{8F29370E-D056-4BB0-B2FC-E7570E343D7A}">
      <dgm:prSet/>
      <dgm:spPr/>
      <dgm:t>
        <a:bodyPr/>
        <a:lstStyle/>
        <a:p>
          <a:endParaRPr lang="tr-TR"/>
        </a:p>
      </dgm:t>
    </dgm:pt>
    <dgm:pt modelId="{1954081E-944B-40A0-829B-3578BA577571}" type="pres">
      <dgm:prSet presAssocID="{5630B439-48F1-4411-8913-8FFC7569529B}" presName="linear" presStyleCnt="0">
        <dgm:presLayoutVars>
          <dgm:animLvl val="lvl"/>
          <dgm:resizeHandles val="exact"/>
        </dgm:presLayoutVars>
      </dgm:prSet>
      <dgm:spPr/>
    </dgm:pt>
    <dgm:pt modelId="{C2920B76-4EE5-4E46-A085-81DB24DE8B36}" type="pres">
      <dgm:prSet presAssocID="{DFF588DD-60F3-44D5-A8BC-9C9C64A0B9A3}" presName="parentText" presStyleLbl="node1" presStyleIdx="0" presStyleCnt="3" custLinFactNeighborY="-5016">
        <dgm:presLayoutVars>
          <dgm:chMax val="0"/>
          <dgm:bulletEnabled val="1"/>
        </dgm:presLayoutVars>
      </dgm:prSet>
      <dgm:spPr/>
    </dgm:pt>
    <dgm:pt modelId="{EF8E63A1-6BA6-4D8F-A561-B51841A8EE11}" type="pres">
      <dgm:prSet presAssocID="{6F7D46E0-6D10-4918-9AD1-5668838F7666}" presName="spacer" presStyleCnt="0"/>
      <dgm:spPr/>
    </dgm:pt>
    <dgm:pt modelId="{F85743E0-7163-4EC7-AA02-AE6AA912F301}" type="pres">
      <dgm:prSet presAssocID="{1937F767-DCC2-4ED1-A3E2-6A9B652E3944}" presName="parentText" presStyleLbl="node1" presStyleIdx="1" presStyleCnt="3">
        <dgm:presLayoutVars>
          <dgm:chMax val="0"/>
          <dgm:bulletEnabled val="1"/>
        </dgm:presLayoutVars>
      </dgm:prSet>
      <dgm:spPr/>
    </dgm:pt>
    <dgm:pt modelId="{5A380F2F-57F9-47C5-9728-BE6E33E2F970}" type="pres">
      <dgm:prSet presAssocID="{65041051-515A-4AE4-BE49-BE8E8F8A4927}" presName="spacer" presStyleCnt="0"/>
      <dgm:spPr/>
    </dgm:pt>
    <dgm:pt modelId="{0FE65E4D-7E73-455D-A7DA-FD13F1E42D38}" type="pres">
      <dgm:prSet presAssocID="{93D453F0-5B0A-4D5C-8DB1-3C9DF23950B2}" presName="parentText" presStyleLbl="node1" presStyleIdx="2" presStyleCnt="3">
        <dgm:presLayoutVars>
          <dgm:chMax val="0"/>
          <dgm:bulletEnabled val="1"/>
        </dgm:presLayoutVars>
      </dgm:prSet>
      <dgm:spPr/>
    </dgm:pt>
  </dgm:ptLst>
  <dgm:cxnLst>
    <dgm:cxn modelId="{8F29370E-D056-4BB0-B2FC-E7570E343D7A}" srcId="{5630B439-48F1-4411-8913-8FFC7569529B}" destId="{93D453F0-5B0A-4D5C-8DB1-3C9DF23950B2}" srcOrd="2" destOrd="0" parTransId="{46920990-BDC5-44CE-8005-63A2D652B7D5}" sibTransId="{B16FD5E2-700E-4F9B-820A-6D43C096A0AE}"/>
    <dgm:cxn modelId="{1647C711-944B-46CC-8E77-9F5DCB88072B}" type="presOf" srcId="{DFF588DD-60F3-44D5-A8BC-9C9C64A0B9A3}" destId="{C2920B76-4EE5-4E46-A085-81DB24DE8B36}" srcOrd="0" destOrd="0" presId="urn:microsoft.com/office/officeart/2005/8/layout/vList2"/>
    <dgm:cxn modelId="{8F818823-79CC-4C5F-8972-49D92F92640E}" srcId="{5630B439-48F1-4411-8913-8FFC7569529B}" destId="{DFF588DD-60F3-44D5-A8BC-9C9C64A0B9A3}" srcOrd="0" destOrd="0" parTransId="{932E04C0-E11B-4496-9CBD-FDDA64A3161C}" sibTransId="{6F7D46E0-6D10-4918-9AD1-5668838F7666}"/>
    <dgm:cxn modelId="{8044D52F-DF07-43CC-AD53-3515A8501679}" type="presOf" srcId="{93D453F0-5B0A-4D5C-8DB1-3C9DF23950B2}" destId="{0FE65E4D-7E73-455D-A7DA-FD13F1E42D38}" srcOrd="0" destOrd="0" presId="urn:microsoft.com/office/officeart/2005/8/layout/vList2"/>
    <dgm:cxn modelId="{40ACA67B-176D-4AED-B640-320A0E25294F}" type="presOf" srcId="{1937F767-DCC2-4ED1-A3E2-6A9B652E3944}" destId="{F85743E0-7163-4EC7-AA02-AE6AA912F301}" srcOrd="0" destOrd="0" presId="urn:microsoft.com/office/officeart/2005/8/layout/vList2"/>
    <dgm:cxn modelId="{0A103D8F-B81B-4CF8-B689-3F38BB4E8C77}" srcId="{5630B439-48F1-4411-8913-8FFC7569529B}" destId="{1937F767-DCC2-4ED1-A3E2-6A9B652E3944}" srcOrd="1" destOrd="0" parTransId="{9AFADF14-7A5A-47D7-A3AA-B98CB6EF4329}" sibTransId="{65041051-515A-4AE4-BE49-BE8E8F8A4927}"/>
    <dgm:cxn modelId="{077FB694-7628-4E94-8AE0-DF47A7B47531}" type="presOf" srcId="{5630B439-48F1-4411-8913-8FFC7569529B}" destId="{1954081E-944B-40A0-829B-3578BA577571}" srcOrd="0" destOrd="0" presId="urn:microsoft.com/office/officeart/2005/8/layout/vList2"/>
    <dgm:cxn modelId="{BB5FFF44-C612-49AA-BCF4-66D241199042}" type="presParOf" srcId="{1954081E-944B-40A0-829B-3578BA577571}" destId="{C2920B76-4EE5-4E46-A085-81DB24DE8B36}" srcOrd="0" destOrd="0" presId="urn:microsoft.com/office/officeart/2005/8/layout/vList2"/>
    <dgm:cxn modelId="{F47A454A-FF52-418A-B82C-8CBA7AD62588}" type="presParOf" srcId="{1954081E-944B-40A0-829B-3578BA577571}" destId="{EF8E63A1-6BA6-4D8F-A561-B51841A8EE11}" srcOrd="1" destOrd="0" presId="urn:microsoft.com/office/officeart/2005/8/layout/vList2"/>
    <dgm:cxn modelId="{820DF1B5-3DCF-49DF-9AF7-53FF6698C500}" type="presParOf" srcId="{1954081E-944B-40A0-829B-3578BA577571}" destId="{F85743E0-7163-4EC7-AA02-AE6AA912F301}" srcOrd="2" destOrd="0" presId="urn:microsoft.com/office/officeart/2005/8/layout/vList2"/>
    <dgm:cxn modelId="{D7EE03BE-C48C-437F-8235-BD0E85924073}" type="presParOf" srcId="{1954081E-944B-40A0-829B-3578BA577571}" destId="{5A380F2F-57F9-47C5-9728-BE6E33E2F970}" srcOrd="3" destOrd="0" presId="urn:microsoft.com/office/officeart/2005/8/layout/vList2"/>
    <dgm:cxn modelId="{3EF2D8FB-9DE3-4A1D-8B6D-834171E9F9CD}" type="presParOf" srcId="{1954081E-944B-40A0-829B-3578BA577571}" destId="{0FE65E4D-7E73-455D-A7DA-FD13F1E42D3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3400AC2-9943-4A72-934D-9DE7B3532DFE}"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tr-TR"/>
        </a:p>
      </dgm:t>
    </dgm:pt>
    <dgm:pt modelId="{EBC08441-A195-48A5-9E8C-B358CC642957}">
      <dgm:prSet/>
      <dgm:spPr>
        <a:solidFill>
          <a:schemeClr val="accent1">
            <a:lumMod val="50000"/>
          </a:schemeClr>
        </a:solidFill>
      </dgm:spPr>
      <dgm:t>
        <a:bodyPr/>
        <a:lstStyle/>
        <a:p>
          <a:r>
            <a:rPr lang="tr-TR" dirty="0"/>
            <a:t>İhracat 2005/2 Sayılı İhracat Sayılan Satış ve Teslimler Hakkında Tebliğ kapsamında, </a:t>
          </a:r>
        </a:p>
      </dgm:t>
    </dgm:pt>
    <dgm:pt modelId="{FABA41F5-6181-4184-BE65-145AF63BD8AD}" type="parTrans" cxnId="{F2B2B29A-F9F3-4B06-BED3-0D7BBDF9F0DE}">
      <dgm:prSet/>
      <dgm:spPr/>
      <dgm:t>
        <a:bodyPr/>
        <a:lstStyle/>
        <a:p>
          <a:endParaRPr lang="tr-TR"/>
        </a:p>
      </dgm:t>
    </dgm:pt>
    <dgm:pt modelId="{9767C212-7B23-4D63-A1D2-EC4D2F99CC7A}" type="sibTrans" cxnId="{F2B2B29A-F9F3-4B06-BED3-0D7BBDF9F0DE}">
      <dgm:prSet/>
      <dgm:spPr/>
      <dgm:t>
        <a:bodyPr/>
        <a:lstStyle/>
        <a:p>
          <a:endParaRPr lang="tr-TR"/>
        </a:p>
      </dgm:t>
    </dgm:pt>
    <dgm:pt modelId="{42AE291C-0D32-4091-A030-3BE04205D1D0}">
      <dgm:prSet/>
      <dgm:spPr>
        <a:solidFill>
          <a:schemeClr val="accent1">
            <a:lumMod val="50000"/>
          </a:schemeClr>
        </a:solidFill>
      </dgm:spPr>
      <dgm:t>
        <a:bodyPr/>
        <a:lstStyle/>
        <a:p>
          <a:r>
            <a:rPr lang="tr-TR" dirty="0"/>
            <a:t>İhracat Sayılan Satış ve Teslimler: İç piyasada satışı ihracat sayılan ve ithalatta gümrük muafiyetinden yararlandırılan satış ve teslimleri ifade etmektedir.</a:t>
          </a:r>
        </a:p>
      </dgm:t>
    </dgm:pt>
    <dgm:pt modelId="{C3BEA100-596F-4E28-A8D5-A4EE23F54933}" type="parTrans" cxnId="{2EAC49B4-2C15-43C7-9D28-620D3F0B064C}">
      <dgm:prSet/>
      <dgm:spPr/>
      <dgm:t>
        <a:bodyPr/>
        <a:lstStyle/>
        <a:p>
          <a:endParaRPr lang="tr-TR"/>
        </a:p>
      </dgm:t>
    </dgm:pt>
    <dgm:pt modelId="{1652BE38-CAA2-4B81-A0F3-6F052569D5A2}" type="sibTrans" cxnId="{2EAC49B4-2C15-43C7-9D28-620D3F0B064C}">
      <dgm:prSet/>
      <dgm:spPr/>
      <dgm:t>
        <a:bodyPr/>
        <a:lstStyle/>
        <a:p>
          <a:endParaRPr lang="tr-TR"/>
        </a:p>
      </dgm:t>
    </dgm:pt>
    <dgm:pt modelId="{A07C4918-0BF0-410C-AB45-F756A1DDEEBC}">
      <dgm:prSet/>
      <dgm:spPr>
        <a:solidFill>
          <a:schemeClr val="accent1">
            <a:lumMod val="50000"/>
          </a:schemeClr>
        </a:solidFill>
      </dgm:spPr>
      <dgm:t>
        <a:bodyPr/>
        <a:lstStyle/>
        <a:p>
          <a:r>
            <a:rPr lang="tr-TR"/>
            <a:t>Tebliğ’de belirtilen satış ve teslimlere yönelik olarak gümrük muafiyetli ithalat yapılabilmektedir.</a:t>
          </a:r>
        </a:p>
      </dgm:t>
    </dgm:pt>
    <dgm:pt modelId="{844EA217-6566-4811-A9C4-F6D6E8AD9CB9}" type="parTrans" cxnId="{2961C764-2AC3-4ABD-ABE1-C86D0D85494E}">
      <dgm:prSet/>
      <dgm:spPr/>
      <dgm:t>
        <a:bodyPr/>
        <a:lstStyle/>
        <a:p>
          <a:endParaRPr lang="tr-TR"/>
        </a:p>
      </dgm:t>
    </dgm:pt>
    <dgm:pt modelId="{64077B77-177B-46B6-9734-ABAEF6E94E62}" type="sibTrans" cxnId="{2961C764-2AC3-4ABD-ABE1-C86D0D85494E}">
      <dgm:prSet/>
      <dgm:spPr/>
      <dgm:t>
        <a:bodyPr/>
        <a:lstStyle/>
        <a:p>
          <a:endParaRPr lang="tr-TR"/>
        </a:p>
      </dgm:t>
    </dgm:pt>
    <dgm:pt modelId="{C3B3AC3E-C021-4930-AA56-0561B9ABAA8A}">
      <dgm:prSet/>
      <dgm:spPr>
        <a:solidFill>
          <a:schemeClr val="accent1">
            <a:lumMod val="50000"/>
          </a:schemeClr>
        </a:solidFill>
      </dgm:spPr>
      <dgm:t>
        <a:bodyPr/>
        <a:lstStyle/>
        <a:p>
          <a:r>
            <a:rPr lang="tr-TR"/>
            <a:t>Bu kapsamdaki faaliyetler için Ticaret Bakanlığından (İhracat Genel Müdürlüğü) DİİB (D3) alınması gerekmektedir.</a:t>
          </a:r>
        </a:p>
      </dgm:t>
    </dgm:pt>
    <dgm:pt modelId="{F21E72E5-D154-4389-8C01-F7BAD014085F}" type="parTrans" cxnId="{DD45DBFF-A493-4E50-BB9B-F6A89EDE29C3}">
      <dgm:prSet/>
      <dgm:spPr/>
      <dgm:t>
        <a:bodyPr/>
        <a:lstStyle/>
        <a:p>
          <a:endParaRPr lang="tr-TR"/>
        </a:p>
      </dgm:t>
    </dgm:pt>
    <dgm:pt modelId="{58DEE5E2-734A-4639-AA0E-AA1CB3077C46}" type="sibTrans" cxnId="{DD45DBFF-A493-4E50-BB9B-F6A89EDE29C3}">
      <dgm:prSet/>
      <dgm:spPr/>
      <dgm:t>
        <a:bodyPr/>
        <a:lstStyle/>
        <a:p>
          <a:endParaRPr lang="tr-TR"/>
        </a:p>
      </dgm:t>
    </dgm:pt>
    <dgm:pt modelId="{3F6FA932-119A-4823-AED1-98ADE52346F3}" type="pres">
      <dgm:prSet presAssocID="{03400AC2-9943-4A72-934D-9DE7B3532DFE}" presName="Name0" presStyleCnt="0">
        <dgm:presLayoutVars>
          <dgm:chMax val="7"/>
          <dgm:chPref val="7"/>
          <dgm:dir/>
        </dgm:presLayoutVars>
      </dgm:prSet>
      <dgm:spPr/>
    </dgm:pt>
    <dgm:pt modelId="{EFF94089-3DCF-4EC0-BB2E-4C3B87194C73}" type="pres">
      <dgm:prSet presAssocID="{03400AC2-9943-4A72-934D-9DE7B3532DFE}" presName="Name1" presStyleCnt="0"/>
      <dgm:spPr/>
    </dgm:pt>
    <dgm:pt modelId="{9BDECFAF-ED90-4147-A7C5-15C01015F898}" type="pres">
      <dgm:prSet presAssocID="{03400AC2-9943-4A72-934D-9DE7B3532DFE}" presName="cycle" presStyleCnt="0"/>
      <dgm:spPr/>
    </dgm:pt>
    <dgm:pt modelId="{E1A62B3E-9E2E-4446-A4BC-7B4F58DF8477}" type="pres">
      <dgm:prSet presAssocID="{03400AC2-9943-4A72-934D-9DE7B3532DFE}" presName="srcNode" presStyleLbl="node1" presStyleIdx="0" presStyleCnt="4"/>
      <dgm:spPr/>
    </dgm:pt>
    <dgm:pt modelId="{1DDEDB71-7F5C-4E4F-9B50-8F3327F45B88}" type="pres">
      <dgm:prSet presAssocID="{03400AC2-9943-4A72-934D-9DE7B3532DFE}" presName="conn" presStyleLbl="parChTrans1D2" presStyleIdx="0" presStyleCnt="1"/>
      <dgm:spPr/>
    </dgm:pt>
    <dgm:pt modelId="{3CBC288C-128E-45EA-922A-CEAE10267288}" type="pres">
      <dgm:prSet presAssocID="{03400AC2-9943-4A72-934D-9DE7B3532DFE}" presName="extraNode" presStyleLbl="node1" presStyleIdx="0" presStyleCnt="4"/>
      <dgm:spPr/>
    </dgm:pt>
    <dgm:pt modelId="{733C9E32-FA38-4E47-9A35-52D4EAABD77C}" type="pres">
      <dgm:prSet presAssocID="{03400AC2-9943-4A72-934D-9DE7B3532DFE}" presName="dstNode" presStyleLbl="node1" presStyleIdx="0" presStyleCnt="4"/>
      <dgm:spPr/>
    </dgm:pt>
    <dgm:pt modelId="{F438A90B-FAB2-497D-A66A-499500CD16EE}" type="pres">
      <dgm:prSet presAssocID="{EBC08441-A195-48A5-9E8C-B358CC642957}" presName="text_1" presStyleLbl="node1" presStyleIdx="0" presStyleCnt="4">
        <dgm:presLayoutVars>
          <dgm:bulletEnabled val="1"/>
        </dgm:presLayoutVars>
      </dgm:prSet>
      <dgm:spPr/>
    </dgm:pt>
    <dgm:pt modelId="{7FDDC0D2-228B-4983-BEBA-D44ECAFF2B5A}" type="pres">
      <dgm:prSet presAssocID="{EBC08441-A195-48A5-9E8C-B358CC642957}" presName="accent_1" presStyleCnt="0"/>
      <dgm:spPr/>
    </dgm:pt>
    <dgm:pt modelId="{E1B9C278-B2EB-4C47-BCE6-2EE37F070D81}" type="pres">
      <dgm:prSet presAssocID="{EBC08441-A195-48A5-9E8C-B358CC642957}" presName="accentRepeatNode" presStyleLbl="solidFgAcc1" presStyleIdx="0" presStyleCnt="4"/>
      <dgm:spPr>
        <a:solidFill>
          <a:schemeClr val="accent5">
            <a:lumMod val="20000"/>
            <a:lumOff val="80000"/>
          </a:schemeClr>
        </a:solidFill>
      </dgm:spPr>
    </dgm:pt>
    <dgm:pt modelId="{4101DA6D-E351-4E3C-98A6-B02EEE6B7CD6}" type="pres">
      <dgm:prSet presAssocID="{42AE291C-0D32-4091-A030-3BE04205D1D0}" presName="text_2" presStyleLbl="node1" presStyleIdx="1" presStyleCnt="4">
        <dgm:presLayoutVars>
          <dgm:bulletEnabled val="1"/>
        </dgm:presLayoutVars>
      </dgm:prSet>
      <dgm:spPr/>
    </dgm:pt>
    <dgm:pt modelId="{EAC16862-09E8-48C4-9774-03A1B5D3F688}" type="pres">
      <dgm:prSet presAssocID="{42AE291C-0D32-4091-A030-3BE04205D1D0}" presName="accent_2" presStyleCnt="0"/>
      <dgm:spPr/>
    </dgm:pt>
    <dgm:pt modelId="{0F813A3D-580D-4702-AF00-31B6493A30A2}" type="pres">
      <dgm:prSet presAssocID="{42AE291C-0D32-4091-A030-3BE04205D1D0}" presName="accentRepeatNode" presStyleLbl="solidFgAcc1" presStyleIdx="1" presStyleCnt="4"/>
      <dgm:spPr>
        <a:solidFill>
          <a:schemeClr val="accent5">
            <a:lumMod val="20000"/>
            <a:lumOff val="80000"/>
          </a:schemeClr>
        </a:solidFill>
      </dgm:spPr>
    </dgm:pt>
    <dgm:pt modelId="{38EDE448-762C-4611-BF9A-032563C140DB}" type="pres">
      <dgm:prSet presAssocID="{A07C4918-0BF0-410C-AB45-F756A1DDEEBC}" presName="text_3" presStyleLbl="node1" presStyleIdx="2" presStyleCnt="4">
        <dgm:presLayoutVars>
          <dgm:bulletEnabled val="1"/>
        </dgm:presLayoutVars>
      </dgm:prSet>
      <dgm:spPr/>
    </dgm:pt>
    <dgm:pt modelId="{73FF5F5A-0F25-4AA4-BE48-8907B1C1F3C6}" type="pres">
      <dgm:prSet presAssocID="{A07C4918-0BF0-410C-AB45-F756A1DDEEBC}" presName="accent_3" presStyleCnt="0"/>
      <dgm:spPr/>
    </dgm:pt>
    <dgm:pt modelId="{3556215F-3AE0-4E9A-B715-7FFC448FD87D}" type="pres">
      <dgm:prSet presAssocID="{A07C4918-0BF0-410C-AB45-F756A1DDEEBC}" presName="accentRepeatNode" presStyleLbl="solidFgAcc1" presStyleIdx="2" presStyleCnt="4"/>
      <dgm:spPr>
        <a:solidFill>
          <a:schemeClr val="accent5">
            <a:lumMod val="20000"/>
            <a:lumOff val="80000"/>
          </a:schemeClr>
        </a:solidFill>
      </dgm:spPr>
    </dgm:pt>
    <dgm:pt modelId="{29609072-A421-4855-B054-8C8043F663FC}" type="pres">
      <dgm:prSet presAssocID="{C3B3AC3E-C021-4930-AA56-0561B9ABAA8A}" presName="text_4" presStyleLbl="node1" presStyleIdx="3" presStyleCnt="4">
        <dgm:presLayoutVars>
          <dgm:bulletEnabled val="1"/>
        </dgm:presLayoutVars>
      </dgm:prSet>
      <dgm:spPr/>
    </dgm:pt>
    <dgm:pt modelId="{7D70E6BF-C312-4314-9EA0-D3F9476F7443}" type="pres">
      <dgm:prSet presAssocID="{C3B3AC3E-C021-4930-AA56-0561B9ABAA8A}" presName="accent_4" presStyleCnt="0"/>
      <dgm:spPr/>
    </dgm:pt>
    <dgm:pt modelId="{AFDDE4CD-633C-4807-9D9E-CC9E33C2E4C6}" type="pres">
      <dgm:prSet presAssocID="{C3B3AC3E-C021-4930-AA56-0561B9ABAA8A}" presName="accentRepeatNode" presStyleLbl="solidFgAcc1" presStyleIdx="3" presStyleCnt="4"/>
      <dgm:spPr>
        <a:solidFill>
          <a:schemeClr val="accent5">
            <a:lumMod val="20000"/>
            <a:lumOff val="80000"/>
          </a:schemeClr>
        </a:solidFill>
      </dgm:spPr>
    </dgm:pt>
  </dgm:ptLst>
  <dgm:cxnLst>
    <dgm:cxn modelId="{2961C764-2AC3-4ABD-ABE1-C86D0D85494E}" srcId="{03400AC2-9943-4A72-934D-9DE7B3532DFE}" destId="{A07C4918-0BF0-410C-AB45-F756A1DDEEBC}" srcOrd="2" destOrd="0" parTransId="{844EA217-6566-4811-A9C4-F6D6E8AD9CB9}" sibTransId="{64077B77-177B-46B6-9734-ABAEF6E94E62}"/>
    <dgm:cxn modelId="{807B4486-2E1D-4CCB-9076-63A922A67E77}" type="presOf" srcId="{42AE291C-0D32-4091-A030-3BE04205D1D0}" destId="{4101DA6D-E351-4E3C-98A6-B02EEE6B7CD6}" srcOrd="0" destOrd="0" presId="urn:microsoft.com/office/officeart/2008/layout/VerticalCurvedList"/>
    <dgm:cxn modelId="{0741838C-658F-4A2E-B568-CABA17466E7E}" type="presOf" srcId="{A07C4918-0BF0-410C-AB45-F756A1DDEEBC}" destId="{38EDE448-762C-4611-BF9A-032563C140DB}" srcOrd="0" destOrd="0" presId="urn:microsoft.com/office/officeart/2008/layout/VerticalCurvedList"/>
    <dgm:cxn modelId="{3F81E98C-A029-4DE4-BFF6-479E09E777DD}" type="presOf" srcId="{C3B3AC3E-C021-4930-AA56-0561B9ABAA8A}" destId="{29609072-A421-4855-B054-8C8043F663FC}" srcOrd="0" destOrd="0" presId="urn:microsoft.com/office/officeart/2008/layout/VerticalCurvedList"/>
    <dgm:cxn modelId="{3CFF9891-3972-41A9-94BF-404D4C2953F4}" type="presOf" srcId="{9767C212-7B23-4D63-A1D2-EC4D2F99CC7A}" destId="{1DDEDB71-7F5C-4E4F-9B50-8F3327F45B88}" srcOrd="0" destOrd="0" presId="urn:microsoft.com/office/officeart/2008/layout/VerticalCurvedList"/>
    <dgm:cxn modelId="{F2B2B29A-F9F3-4B06-BED3-0D7BBDF9F0DE}" srcId="{03400AC2-9943-4A72-934D-9DE7B3532DFE}" destId="{EBC08441-A195-48A5-9E8C-B358CC642957}" srcOrd="0" destOrd="0" parTransId="{FABA41F5-6181-4184-BE65-145AF63BD8AD}" sibTransId="{9767C212-7B23-4D63-A1D2-EC4D2F99CC7A}"/>
    <dgm:cxn modelId="{2EAC49B4-2C15-43C7-9D28-620D3F0B064C}" srcId="{03400AC2-9943-4A72-934D-9DE7B3532DFE}" destId="{42AE291C-0D32-4091-A030-3BE04205D1D0}" srcOrd="1" destOrd="0" parTransId="{C3BEA100-596F-4E28-A8D5-A4EE23F54933}" sibTransId="{1652BE38-CAA2-4B81-A0F3-6F052569D5A2}"/>
    <dgm:cxn modelId="{E7A32DC6-4465-4305-A336-5457761E7373}" type="presOf" srcId="{EBC08441-A195-48A5-9E8C-B358CC642957}" destId="{F438A90B-FAB2-497D-A66A-499500CD16EE}" srcOrd="0" destOrd="0" presId="urn:microsoft.com/office/officeart/2008/layout/VerticalCurvedList"/>
    <dgm:cxn modelId="{2C2970E0-4D5F-4A0A-A6C2-41C796632E3A}" type="presOf" srcId="{03400AC2-9943-4A72-934D-9DE7B3532DFE}" destId="{3F6FA932-119A-4823-AED1-98ADE52346F3}" srcOrd="0" destOrd="0" presId="urn:microsoft.com/office/officeart/2008/layout/VerticalCurvedList"/>
    <dgm:cxn modelId="{DD45DBFF-A493-4E50-BB9B-F6A89EDE29C3}" srcId="{03400AC2-9943-4A72-934D-9DE7B3532DFE}" destId="{C3B3AC3E-C021-4930-AA56-0561B9ABAA8A}" srcOrd="3" destOrd="0" parTransId="{F21E72E5-D154-4389-8C01-F7BAD014085F}" sibTransId="{58DEE5E2-734A-4639-AA0E-AA1CB3077C46}"/>
    <dgm:cxn modelId="{1133C1E8-465F-4698-8B9C-9F201E390D00}" type="presParOf" srcId="{3F6FA932-119A-4823-AED1-98ADE52346F3}" destId="{EFF94089-3DCF-4EC0-BB2E-4C3B87194C73}" srcOrd="0" destOrd="0" presId="urn:microsoft.com/office/officeart/2008/layout/VerticalCurvedList"/>
    <dgm:cxn modelId="{27954015-8650-4B6A-A685-E0AB040FEF18}" type="presParOf" srcId="{EFF94089-3DCF-4EC0-BB2E-4C3B87194C73}" destId="{9BDECFAF-ED90-4147-A7C5-15C01015F898}" srcOrd="0" destOrd="0" presId="urn:microsoft.com/office/officeart/2008/layout/VerticalCurvedList"/>
    <dgm:cxn modelId="{B771EFEC-6783-4F46-B637-8B61963A37AA}" type="presParOf" srcId="{9BDECFAF-ED90-4147-A7C5-15C01015F898}" destId="{E1A62B3E-9E2E-4446-A4BC-7B4F58DF8477}" srcOrd="0" destOrd="0" presId="urn:microsoft.com/office/officeart/2008/layout/VerticalCurvedList"/>
    <dgm:cxn modelId="{75F4A6D9-BBFB-4F49-B3DB-8F56E96152C0}" type="presParOf" srcId="{9BDECFAF-ED90-4147-A7C5-15C01015F898}" destId="{1DDEDB71-7F5C-4E4F-9B50-8F3327F45B88}" srcOrd="1" destOrd="0" presId="urn:microsoft.com/office/officeart/2008/layout/VerticalCurvedList"/>
    <dgm:cxn modelId="{E43DA1AE-CCED-47BE-B60E-14A1A074BFB2}" type="presParOf" srcId="{9BDECFAF-ED90-4147-A7C5-15C01015F898}" destId="{3CBC288C-128E-45EA-922A-CEAE10267288}" srcOrd="2" destOrd="0" presId="urn:microsoft.com/office/officeart/2008/layout/VerticalCurvedList"/>
    <dgm:cxn modelId="{3DDC86DF-97F7-4ADF-A0F0-92D7C6F55EDA}" type="presParOf" srcId="{9BDECFAF-ED90-4147-A7C5-15C01015F898}" destId="{733C9E32-FA38-4E47-9A35-52D4EAABD77C}" srcOrd="3" destOrd="0" presId="urn:microsoft.com/office/officeart/2008/layout/VerticalCurvedList"/>
    <dgm:cxn modelId="{9AEA3521-8F00-401C-B126-5E327685C98A}" type="presParOf" srcId="{EFF94089-3DCF-4EC0-BB2E-4C3B87194C73}" destId="{F438A90B-FAB2-497D-A66A-499500CD16EE}" srcOrd="1" destOrd="0" presId="urn:microsoft.com/office/officeart/2008/layout/VerticalCurvedList"/>
    <dgm:cxn modelId="{51EB0A47-908A-4F0E-9794-3EA16875D252}" type="presParOf" srcId="{EFF94089-3DCF-4EC0-BB2E-4C3B87194C73}" destId="{7FDDC0D2-228B-4983-BEBA-D44ECAFF2B5A}" srcOrd="2" destOrd="0" presId="urn:microsoft.com/office/officeart/2008/layout/VerticalCurvedList"/>
    <dgm:cxn modelId="{EC8DA3A4-FD44-43C5-837D-61E454B26857}" type="presParOf" srcId="{7FDDC0D2-228B-4983-BEBA-D44ECAFF2B5A}" destId="{E1B9C278-B2EB-4C47-BCE6-2EE37F070D81}" srcOrd="0" destOrd="0" presId="urn:microsoft.com/office/officeart/2008/layout/VerticalCurvedList"/>
    <dgm:cxn modelId="{ECFCC3C5-C850-479E-999F-A3E9AA35E527}" type="presParOf" srcId="{EFF94089-3DCF-4EC0-BB2E-4C3B87194C73}" destId="{4101DA6D-E351-4E3C-98A6-B02EEE6B7CD6}" srcOrd="3" destOrd="0" presId="urn:microsoft.com/office/officeart/2008/layout/VerticalCurvedList"/>
    <dgm:cxn modelId="{9F7CFD0A-F622-4B07-B639-A1227E69DB87}" type="presParOf" srcId="{EFF94089-3DCF-4EC0-BB2E-4C3B87194C73}" destId="{EAC16862-09E8-48C4-9774-03A1B5D3F688}" srcOrd="4" destOrd="0" presId="urn:microsoft.com/office/officeart/2008/layout/VerticalCurvedList"/>
    <dgm:cxn modelId="{5C8F1327-72AB-4BB1-BB83-F2A68B1ECA21}" type="presParOf" srcId="{EAC16862-09E8-48C4-9774-03A1B5D3F688}" destId="{0F813A3D-580D-4702-AF00-31B6493A30A2}" srcOrd="0" destOrd="0" presId="urn:microsoft.com/office/officeart/2008/layout/VerticalCurvedList"/>
    <dgm:cxn modelId="{E874DFA9-34F7-4912-BA07-430682402056}" type="presParOf" srcId="{EFF94089-3DCF-4EC0-BB2E-4C3B87194C73}" destId="{38EDE448-762C-4611-BF9A-032563C140DB}" srcOrd="5" destOrd="0" presId="urn:microsoft.com/office/officeart/2008/layout/VerticalCurvedList"/>
    <dgm:cxn modelId="{2062A7C5-7586-4EDF-B18B-72E146ACB6C0}" type="presParOf" srcId="{EFF94089-3DCF-4EC0-BB2E-4C3B87194C73}" destId="{73FF5F5A-0F25-4AA4-BE48-8907B1C1F3C6}" srcOrd="6" destOrd="0" presId="urn:microsoft.com/office/officeart/2008/layout/VerticalCurvedList"/>
    <dgm:cxn modelId="{921B61A0-B56B-4D12-B06C-0F267876F2EE}" type="presParOf" srcId="{73FF5F5A-0F25-4AA4-BE48-8907B1C1F3C6}" destId="{3556215F-3AE0-4E9A-B715-7FFC448FD87D}" srcOrd="0" destOrd="0" presId="urn:microsoft.com/office/officeart/2008/layout/VerticalCurvedList"/>
    <dgm:cxn modelId="{3D44A1E2-1D33-4F4C-A163-9821B79FBE5C}" type="presParOf" srcId="{EFF94089-3DCF-4EC0-BB2E-4C3B87194C73}" destId="{29609072-A421-4855-B054-8C8043F663FC}" srcOrd="7" destOrd="0" presId="urn:microsoft.com/office/officeart/2008/layout/VerticalCurvedList"/>
    <dgm:cxn modelId="{C67902B5-3EBC-4808-8005-2BD973AD4E30}" type="presParOf" srcId="{EFF94089-3DCF-4EC0-BB2E-4C3B87194C73}" destId="{7D70E6BF-C312-4314-9EA0-D3F9476F7443}" srcOrd="8" destOrd="0" presId="urn:microsoft.com/office/officeart/2008/layout/VerticalCurvedList"/>
    <dgm:cxn modelId="{BC2C56E2-563E-4FB4-9B3C-64283E66431D}" type="presParOf" srcId="{7D70E6BF-C312-4314-9EA0-D3F9476F7443}" destId="{AFDDE4CD-633C-4807-9D9E-CC9E33C2E4C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BEC1738-61CD-432C-9AEF-EC05F84C80E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78687AF1-48AC-44EC-A16F-D78AE95E6B8F}">
      <dgm:prSet phldrT="[Metin]" phldr="1" custT="1"/>
      <dgm:spPr>
        <a:solidFill>
          <a:schemeClr val="accent1">
            <a:lumMod val="50000"/>
          </a:schemeClr>
        </a:solidFill>
      </dgm:spPr>
      <dgm:t>
        <a:bodyPr/>
        <a:lstStyle/>
        <a:p>
          <a:endParaRPr lang="tr-TR" sz="1600" dirty="0"/>
        </a:p>
      </dgm:t>
    </dgm:pt>
    <dgm:pt modelId="{1BB6E790-2EAE-4FBB-832C-B15C2B7DBBAA}" type="parTrans" cxnId="{D54AB3CE-74E1-49A8-BFD3-C27F89CD5C96}">
      <dgm:prSet/>
      <dgm:spPr/>
      <dgm:t>
        <a:bodyPr/>
        <a:lstStyle/>
        <a:p>
          <a:endParaRPr lang="tr-TR" sz="1600"/>
        </a:p>
      </dgm:t>
    </dgm:pt>
    <dgm:pt modelId="{8C8BF2FE-1124-4B17-810E-56731DF7FBD0}" type="sibTrans" cxnId="{D54AB3CE-74E1-49A8-BFD3-C27F89CD5C96}">
      <dgm:prSet/>
      <dgm:spPr/>
      <dgm:t>
        <a:bodyPr/>
        <a:lstStyle/>
        <a:p>
          <a:endParaRPr lang="tr-TR" sz="1600"/>
        </a:p>
      </dgm:t>
    </dgm:pt>
    <dgm:pt modelId="{61DA1CB5-3BE5-44B2-9241-83278D821AA2}">
      <dgm:prSet phldrT="[Metin]" custT="1"/>
      <dgm:spPr/>
      <dgm:t>
        <a:bodyPr/>
        <a:lstStyle/>
        <a:p>
          <a:r>
            <a:rPr lang="tr-TR" sz="1600" dirty="0">
              <a:solidFill>
                <a:schemeClr val="accent1">
                  <a:lumMod val="50000"/>
                </a:schemeClr>
              </a:solidFill>
            </a:rPr>
            <a:t>Yatırım programında yer alan kamu yatırımlarının uluslararası ihalesini kazanan firmalara yapılacak satış ve teslimler</a:t>
          </a:r>
        </a:p>
      </dgm:t>
    </dgm:pt>
    <dgm:pt modelId="{BE9F3546-2843-425C-B12A-D0B0FB6F53B6}" type="parTrans" cxnId="{41553C18-F5B5-4156-85AB-BDC502DC700B}">
      <dgm:prSet/>
      <dgm:spPr/>
      <dgm:t>
        <a:bodyPr/>
        <a:lstStyle/>
        <a:p>
          <a:endParaRPr lang="tr-TR" sz="1600"/>
        </a:p>
      </dgm:t>
    </dgm:pt>
    <dgm:pt modelId="{2A9B404F-403B-4F38-9290-195C03A77675}" type="sibTrans" cxnId="{41553C18-F5B5-4156-85AB-BDC502DC700B}">
      <dgm:prSet/>
      <dgm:spPr/>
      <dgm:t>
        <a:bodyPr/>
        <a:lstStyle/>
        <a:p>
          <a:endParaRPr lang="tr-TR" sz="1600"/>
        </a:p>
      </dgm:t>
    </dgm:pt>
    <dgm:pt modelId="{C6E0F124-472F-4975-B1E5-D6DBA8EF068E}">
      <dgm:prSet phldrT="[Metin]" phldr="1" custT="1"/>
      <dgm:spPr>
        <a:solidFill>
          <a:schemeClr val="accent1">
            <a:lumMod val="50000"/>
          </a:schemeClr>
        </a:solidFill>
      </dgm:spPr>
      <dgm:t>
        <a:bodyPr/>
        <a:lstStyle/>
        <a:p>
          <a:endParaRPr lang="tr-TR" sz="1600" dirty="0"/>
        </a:p>
      </dgm:t>
    </dgm:pt>
    <dgm:pt modelId="{E6718920-124C-4CB9-9F1A-EA645E246EF2}" type="parTrans" cxnId="{F66C8AF0-9CBA-450A-B5A8-3659ABAB0F82}">
      <dgm:prSet/>
      <dgm:spPr/>
      <dgm:t>
        <a:bodyPr/>
        <a:lstStyle/>
        <a:p>
          <a:endParaRPr lang="tr-TR" sz="1600"/>
        </a:p>
      </dgm:t>
    </dgm:pt>
    <dgm:pt modelId="{D9736F1F-5706-46F3-BFEA-2213931F8A12}" type="sibTrans" cxnId="{F66C8AF0-9CBA-450A-B5A8-3659ABAB0F82}">
      <dgm:prSet/>
      <dgm:spPr/>
      <dgm:t>
        <a:bodyPr/>
        <a:lstStyle/>
        <a:p>
          <a:endParaRPr lang="tr-TR" sz="1600"/>
        </a:p>
      </dgm:t>
    </dgm:pt>
    <dgm:pt modelId="{836E678B-D93A-4A28-BF8F-B55CE39AC9A4}">
      <dgm:prSet phldrT="[Metin]" custT="1"/>
      <dgm:spPr>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dgm:spPr>
      <dgm:t>
        <a:bodyPr spcFirstLastPara="0" vert="horz" wrap="square" lIns="113792" tIns="10160" rIns="10160" bIns="10160" numCol="1" spcCol="1270" anchor="ctr" anchorCtr="0"/>
        <a:lstStyle/>
        <a:p>
          <a:pPr marL="171450" lvl="1" indent="-171450" algn="l" defTabSz="711200">
            <a:lnSpc>
              <a:spcPct val="90000"/>
            </a:lnSpc>
            <a:spcBef>
              <a:spcPct val="0"/>
            </a:spcBef>
            <a:spcAft>
              <a:spcPct val="15000"/>
            </a:spcAft>
            <a:buChar char="•"/>
          </a:pPr>
          <a:r>
            <a:rPr lang="tr-TR" sz="1600" kern="1200" dirty="0">
              <a:solidFill>
                <a:srgbClr val="4472C4">
                  <a:lumMod val="50000"/>
                </a:srgbClr>
              </a:solidFill>
              <a:latin typeface="Calibri" panose="020F0502020204030204"/>
              <a:ea typeface="+mn-ea"/>
              <a:cs typeface="+mn-cs"/>
            </a:rPr>
            <a:t>Savunma sanayi kapsamında yapılan satış ve teslimler</a:t>
          </a:r>
        </a:p>
      </dgm:t>
    </dgm:pt>
    <dgm:pt modelId="{97F51AB7-068B-4524-AFB1-F62238FF1D78}" type="parTrans" cxnId="{D75FA65E-5E35-4892-ACC9-470C1D434C75}">
      <dgm:prSet/>
      <dgm:spPr/>
      <dgm:t>
        <a:bodyPr/>
        <a:lstStyle/>
        <a:p>
          <a:endParaRPr lang="tr-TR" sz="1600"/>
        </a:p>
      </dgm:t>
    </dgm:pt>
    <dgm:pt modelId="{6CDD687E-A669-4C5A-9A6E-7331F7DEDDE1}" type="sibTrans" cxnId="{D75FA65E-5E35-4892-ACC9-470C1D434C75}">
      <dgm:prSet/>
      <dgm:spPr/>
      <dgm:t>
        <a:bodyPr/>
        <a:lstStyle/>
        <a:p>
          <a:endParaRPr lang="tr-TR" sz="1600"/>
        </a:p>
      </dgm:t>
    </dgm:pt>
    <dgm:pt modelId="{C31A505F-D518-4BA0-B5F7-488A0A4A8B3B}">
      <dgm:prSet phldrT="[Metin]" phldr="1" custT="1"/>
      <dgm:spPr>
        <a:solidFill>
          <a:schemeClr val="accent1">
            <a:lumMod val="50000"/>
          </a:schemeClr>
        </a:solidFill>
      </dgm:spPr>
      <dgm:t>
        <a:bodyPr/>
        <a:lstStyle/>
        <a:p>
          <a:endParaRPr lang="tr-TR" sz="1600" dirty="0"/>
        </a:p>
      </dgm:t>
    </dgm:pt>
    <dgm:pt modelId="{082EAC82-AC52-48D4-B65E-42D875C207DD}" type="parTrans" cxnId="{CBA7D46A-4C24-4835-88A5-3EEBA05E8768}">
      <dgm:prSet/>
      <dgm:spPr/>
      <dgm:t>
        <a:bodyPr/>
        <a:lstStyle/>
        <a:p>
          <a:endParaRPr lang="tr-TR" sz="1600"/>
        </a:p>
      </dgm:t>
    </dgm:pt>
    <dgm:pt modelId="{68B64830-71E6-4EB9-8ABA-449CA64381B0}" type="sibTrans" cxnId="{CBA7D46A-4C24-4835-88A5-3EEBA05E8768}">
      <dgm:prSet/>
      <dgm:spPr/>
      <dgm:t>
        <a:bodyPr/>
        <a:lstStyle/>
        <a:p>
          <a:endParaRPr lang="tr-TR" sz="1600"/>
        </a:p>
      </dgm:t>
    </dgm:pt>
    <dgm:pt modelId="{30F90DFA-DFA5-4BE4-BA1D-77C079D43076}">
      <dgm:prSet phldrT="[Metin]" custT="1"/>
      <dgm:spPr>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dgm:spPr>
      <dgm:t>
        <a:bodyPr spcFirstLastPara="0" vert="horz" wrap="square" lIns="113792" tIns="10160" rIns="10160" bIns="10160" numCol="1" spcCol="1270" anchor="ctr" anchorCtr="0"/>
        <a:lstStyle/>
        <a:p>
          <a:r>
            <a:rPr lang="tr-TR" sz="1600" kern="1200" dirty="0">
              <a:solidFill>
                <a:schemeClr val="accent1">
                  <a:lumMod val="50000"/>
                </a:schemeClr>
              </a:solidFill>
            </a:rPr>
            <a:t>Gümrük hattı </a:t>
          </a:r>
          <a:r>
            <a:rPr lang="tr-TR" sz="1600" kern="1200" dirty="0">
              <a:solidFill>
                <a:srgbClr val="4472C4">
                  <a:lumMod val="50000"/>
                </a:srgbClr>
              </a:solidFill>
              <a:latin typeface="Calibri" panose="020F0502020204030204"/>
              <a:ea typeface="+mn-ea"/>
              <a:cs typeface="+mn-cs"/>
            </a:rPr>
            <a:t>dışı</a:t>
          </a:r>
          <a:r>
            <a:rPr lang="tr-TR" sz="1600" kern="1200" dirty="0">
              <a:solidFill>
                <a:schemeClr val="accent1">
                  <a:lumMod val="50000"/>
                </a:schemeClr>
              </a:solidFill>
            </a:rPr>
            <a:t> eşya satış mağazalarına yapılan satış ve teslimler</a:t>
          </a:r>
        </a:p>
      </dgm:t>
    </dgm:pt>
    <dgm:pt modelId="{FAABD25D-EFE5-4525-B2E2-E840D5F2F66A}" type="parTrans" cxnId="{59257A3A-B48F-4307-8504-809640941587}">
      <dgm:prSet/>
      <dgm:spPr/>
      <dgm:t>
        <a:bodyPr/>
        <a:lstStyle/>
        <a:p>
          <a:endParaRPr lang="tr-TR" sz="1600"/>
        </a:p>
      </dgm:t>
    </dgm:pt>
    <dgm:pt modelId="{0108F6C2-FCF2-48BC-B1B4-19D64D7F7902}" type="sibTrans" cxnId="{59257A3A-B48F-4307-8504-809640941587}">
      <dgm:prSet/>
      <dgm:spPr/>
      <dgm:t>
        <a:bodyPr/>
        <a:lstStyle/>
        <a:p>
          <a:endParaRPr lang="tr-TR" sz="1600"/>
        </a:p>
      </dgm:t>
    </dgm:pt>
    <dgm:pt modelId="{9C05AF2F-7BCC-4FEA-913D-F6B5F497FDCA}">
      <dgm:prSet custT="1"/>
      <dgm:spPr>
        <a:solidFill>
          <a:schemeClr val="accent1">
            <a:lumMod val="50000"/>
          </a:schemeClr>
        </a:solidFill>
      </dgm:spPr>
      <dgm:t>
        <a:bodyPr/>
        <a:lstStyle/>
        <a:p>
          <a:endParaRPr lang="tr-TR" sz="1600" dirty="0"/>
        </a:p>
      </dgm:t>
    </dgm:pt>
    <dgm:pt modelId="{86B24393-C6C6-4B82-938B-8595C5A02A34}" type="parTrans" cxnId="{11797EA1-2032-44EB-A3E1-F54F51226308}">
      <dgm:prSet/>
      <dgm:spPr/>
      <dgm:t>
        <a:bodyPr/>
        <a:lstStyle/>
        <a:p>
          <a:endParaRPr lang="tr-TR" sz="1600"/>
        </a:p>
      </dgm:t>
    </dgm:pt>
    <dgm:pt modelId="{D82467D5-2C09-40BD-B211-02526CA8240B}" type="sibTrans" cxnId="{11797EA1-2032-44EB-A3E1-F54F51226308}">
      <dgm:prSet/>
      <dgm:spPr/>
      <dgm:t>
        <a:bodyPr/>
        <a:lstStyle/>
        <a:p>
          <a:endParaRPr lang="tr-TR" sz="1600"/>
        </a:p>
      </dgm:t>
    </dgm:pt>
    <dgm:pt modelId="{A55D9B74-8042-498C-AD59-4A6CC7980B74}">
      <dgm:prSet custT="1"/>
      <dgm:spPr/>
      <dgm:t>
        <a:bodyPr/>
        <a:lstStyle/>
        <a:p>
          <a:r>
            <a:rPr lang="tr-TR" sz="1600">
              <a:solidFill>
                <a:schemeClr val="accent1">
                  <a:lumMod val="50000"/>
                </a:schemeClr>
              </a:solidFill>
            </a:rPr>
            <a:t>Yatırım Teşvik Belgesi firmaya bu belge kapsamında yapılan satış ve teslimler,</a:t>
          </a:r>
        </a:p>
      </dgm:t>
    </dgm:pt>
    <dgm:pt modelId="{8C86DDDB-D7B7-432B-A9F8-2B7A5240F848}" type="parTrans" cxnId="{9BD5FE0F-8C98-40E3-9FEB-8A3EB8116680}">
      <dgm:prSet/>
      <dgm:spPr/>
      <dgm:t>
        <a:bodyPr/>
        <a:lstStyle/>
        <a:p>
          <a:endParaRPr lang="tr-TR" sz="1600"/>
        </a:p>
      </dgm:t>
    </dgm:pt>
    <dgm:pt modelId="{DD5AE241-F494-42F7-B9EE-9539DC6CF70E}" type="sibTrans" cxnId="{9BD5FE0F-8C98-40E3-9FEB-8A3EB8116680}">
      <dgm:prSet/>
      <dgm:spPr/>
      <dgm:t>
        <a:bodyPr/>
        <a:lstStyle/>
        <a:p>
          <a:endParaRPr lang="tr-TR" sz="1600"/>
        </a:p>
      </dgm:t>
    </dgm:pt>
    <dgm:pt modelId="{C109E4B8-7E80-4717-929E-1F91C4B40E75}">
      <dgm:prSet custT="1"/>
      <dgm:spPr>
        <a:solidFill>
          <a:schemeClr val="accent1">
            <a:lumMod val="50000"/>
          </a:schemeClr>
        </a:solidFill>
      </dgm:spPr>
      <dgm:t>
        <a:bodyPr/>
        <a:lstStyle/>
        <a:p>
          <a:endParaRPr lang="tr-TR" sz="1600" dirty="0"/>
        </a:p>
      </dgm:t>
    </dgm:pt>
    <dgm:pt modelId="{28FFAF72-031E-484B-AB1E-E7511C2E46EE}" type="parTrans" cxnId="{4A48BCB9-7865-4398-AE48-C76B841E9BF4}">
      <dgm:prSet/>
      <dgm:spPr/>
      <dgm:t>
        <a:bodyPr/>
        <a:lstStyle/>
        <a:p>
          <a:endParaRPr lang="tr-TR" sz="1600"/>
        </a:p>
      </dgm:t>
    </dgm:pt>
    <dgm:pt modelId="{7D7F5369-CEE9-478B-9E80-287ABD761834}" type="sibTrans" cxnId="{4A48BCB9-7865-4398-AE48-C76B841E9BF4}">
      <dgm:prSet/>
      <dgm:spPr/>
      <dgm:t>
        <a:bodyPr/>
        <a:lstStyle/>
        <a:p>
          <a:endParaRPr lang="tr-TR" sz="1600"/>
        </a:p>
      </dgm:t>
    </dgm:pt>
    <dgm:pt modelId="{5295384C-FC49-4362-A717-44CC6930E6D0}">
      <dgm:prSet custT="1"/>
      <dgm:spPr>
        <a:solidFill>
          <a:schemeClr val="accent1">
            <a:lumMod val="50000"/>
          </a:schemeClr>
        </a:solidFill>
      </dgm:spPr>
      <dgm:t>
        <a:bodyPr/>
        <a:lstStyle/>
        <a:p>
          <a:endParaRPr lang="tr-TR" sz="1600" dirty="0"/>
        </a:p>
      </dgm:t>
    </dgm:pt>
    <dgm:pt modelId="{DC0EB469-F732-4005-B9BB-4ECD5BBE272C}" type="parTrans" cxnId="{7B2B8A7D-E6E5-4C49-9147-BCDC59EED540}">
      <dgm:prSet/>
      <dgm:spPr/>
      <dgm:t>
        <a:bodyPr/>
        <a:lstStyle/>
        <a:p>
          <a:endParaRPr lang="tr-TR" sz="1600"/>
        </a:p>
      </dgm:t>
    </dgm:pt>
    <dgm:pt modelId="{2306A99C-162C-4505-93EA-FA525786C42D}" type="sibTrans" cxnId="{7B2B8A7D-E6E5-4C49-9147-BCDC59EED540}">
      <dgm:prSet/>
      <dgm:spPr/>
      <dgm:t>
        <a:bodyPr/>
        <a:lstStyle/>
        <a:p>
          <a:endParaRPr lang="tr-TR" sz="1600"/>
        </a:p>
      </dgm:t>
    </dgm:pt>
    <dgm:pt modelId="{39DC6346-B46F-44A5-970D-AE11104482BF}">
      <dgm:prSet custT="1"/>
      <dgm:spPr>
        <a:solidFill>
          <a:schemeClr val="accent1">
            <a:lumMod val="50000"/>
          </a:schemeClr>
        </a:solidFill>
      </dgm:spPr>
      <dgm:t>
        <a:bodyPr/>
        <a:lstStyle/>
        <a:p>
          <a:endParaRPr lang="tr-TR" sz="1600" dirty="0"/>
        </a:p>
      </dgm:t>
    </dgm:pt>
    <dgm:pt modelId="{5AFD7438-31E5-4391-AC91-0340AE2B4518}" type="parTrans" cxnId="{18EA427D-426D-4A00-B0FB-C07822E3F3EF}">
      <dgm:prSet/>
      <dgm:spPr/>
      <dgm:t>
        <a:bodyPr/>
        <a:lstStyle/>
        <a:p>
          <a:endParaRPr lang="tr-TR" sz="1600"/>
        </a:p>
      </dgm:t>
    </dgm:pt>
    <dgm:pt modelId="{1492805F-0083-4785-9A86-A96B46A8431C}" type="sibTrans" cxnId="{18EA427D-426D-4A00-B0FB-C07822E3F3EF}">
      <dgm:prSet/>
      <dgm:spPr/>
      <dgm:t>
        <a:bodyPr/>
        <a:lstStyle/>
        <a:p>
          <a:endParaRPr lang="tr-TR" sz="1600"/>
        </a:p>
      </dgm:t>
    </dgm:pt>
    <dgm:pt modelId="{767E36FA-41B3-42F2-9776-8665484A2DA3}">
      <dgm:prSet custT="1"/>
      <dgm:spPr/>
      <dgm:t>
        <a:bodyPr/>
        <a:lstStyle/>
        <a:p>
          <a:r>
            <a:rPr lang="tr-TR" sz="1600">
              <a:solidFill>
                <a:schemeClr val="accent1">
                  <a:lumMod val="50000"/>
                </a:schemeClr>
              </a:solidFill>
            </a:rPr>
            <a:t>Yatırım Malları Listesinde yer alan malların üretimi ve satışı</a:t>
          </a:r>
        </a:p>
      </dgm:t>
    </dgm:pt>
    <dgm:pt modelId="{8B04020A-65D2-4B7F-B214-C61779AB9E88}" type="parTrans" cxnId="{A352CCA8-1AC0-420B-8820-4E421434220B}">
      <dgm:prSet/>
      <dgm:spPr/>
      <dgm:t>
        <a:bodyPr/>
        <a:lstStyle/>
        <a:p>
          <a:endParaRPr lang="tr-TR" sz="1600"/>
        </a:p>
      </dgm:t>
    </dgm:pt>
    <dgm:pt modelId="{AA62162F-1B07-453F-958C-616BCF25A415}" type="sibTrans" cxnId="{A352CCA8-1AC0-420B-8820-4E421434220B}">
      <dgm:prSet/>
      <dgm:spPr/>
      <dgm:t>
        <a:bodyPr/>
        <a:lstStyle/>
        <a:p>
          <a:endParaRPr lang="tr-TR" sz="1600"/>
        </a:p>
      </dgm:t>
    </dgm:pt>
    <dgm:pt modelId="{035BBDB0-3220-45B3-9A47-69E062E63201}">
      <dgm:prSet custT="1"/>
      <dgm:spPr/>
      <dgm:t>
        <a:bodyPr/>
        <a:lstStyle/>
        <a:p>
          <a:r>
            <a:rPr lang="tr-TR" sz="1600" dirty="0">
              <a:solidFill>
                <a:schemeClr val="accent1">
                  <a:lumMod val="50000"/>
                </a:schemeClr>
              </a:solidFill>
            </a:rPr>
            <a:t>Kamu kurum ve kuruluşlarınca uluslararası ihaleye açılan yatırım malı ve sınai malı ihalesini kazanan firmaların yaptıkları satış ve teslimler,</a:t>
          </a:r>
        </a:p>
      </dgm:t>
    </dgm:pt>
    <dgm:pt modelId="{75974B35-9694-4F8C-9DD4-ABA15AA3EAE1}" type="parTrans" cxnId="{17217F0C-73EB-44FA-8253-B8ABC2B110B0}">
      <dgm:prSet/>
      <dgm:spPr/>
      <dgm:t>
        <a:bodyPr/>
        <a:lstStyle/>
        <a:p>
          <a:endParaRPr lang="tr-TR" sz="1600"/>
        </a:p>
      </dgm:t>
    </dgm:pt>
    <dgm:pt modelId="{3DA987B2-D2E0-4941-A404-D088F50FD7AF}" type="sibTrans" cxnId="{17217F0C-73EB-44FA-8253-B8ABC2B110B0}">
      <dgm:prSet/>
      <dgm:spPr/>
      <dgm:t>
        <a:bodyPr/>
        <a:lstStyle/>
        <a:p>
          <a:endParaRPr lang="tr-TR" sz="1600"/>
        </a:p>
      </dgm:t>
    </dgm:pt>
    <dgm:pt modelId="{E5D3B1B8-D700-41EF-A11F-094E40BA85D3}">
      <dgm:prSet custT="1"/>
      <dgm:spPr/>
      <dgm:t>
        <a:bodyPr/>
        <a:lstStyle/>
        <a:p>
          <a:r>
            <a:rPr lang="tr-TR" sz="1600" dirty="0">
              <a:solidFill>
                <a:schemeClr val="accent1">
                  <a:lumMod val="50000"/>
                </a:schemeClr>
              </a:solidFill>
            </a:rPr>
            <a:t>Ambalaj malzemesi imalatçılarının ihraç ürünüyle birlikte ihraç edilmek üzere ihracatçılara yaptıkları satış ve teslimler.</a:t>
          </a:r>
        </a:p>
      </dgm:t>
    </dgm:pt>
    <dgm:pt modelId="{D54D2336-990D-477F-A6A0-D975A8C8291F}" type="parTrans" cxnId="{4A5F4B6B-72C6-4466-90B5-A1CB280EC1A5}">
      <dgm:prSet/>
      <dgm:spPr/>
      <dgm:t>
        <a:bodyPr/>
        <a:lstStyle/>
        <a:p>
          <a:endParaRPr lang="tr-TR" sz="1600"/>
        </a:p>
      </dgm:t>
    </dgm:pt>
    <dgm:pt modelId="{C0D2BAD5-F667-45F7-9612-CB2ED0990DB1}" type="sibTrans" cxnId="{4A5F4B6B-72C6-4466-90B5-A1CB280EC1A5}">
      <dgm:prSet/>
      <dgm:spPr/>
      <dgm:t>
        <a:bodyPr/>
        <a:lstStyle/>
        <a:p>
          <a:endParaRPr lang="tr-TR" sz="1600"/>
        </a:p>
      </dgm:t>
    </dgm:pt>
    <dgm:pt modelId="{9A6FF21F-FA1F-41D7-97DF-E3EB49E52F98}" type="pres">
      <dgm:prSet presAssocID="{3BEC1738-61CD-432C-9AEF-EC05F84C80ED}" presName="linearFlow" presStyleCnt="0">
        <dgm:presLayoutVars>
          <dgm:dir/>
          <dgm:animLvl val="lvl"/>
          <dgm:resizeHandles val="exact"/>
        </dgm:presLayoutVars>
      </dgm:prSet>
      <dgm:spPr/>
    </dgm:pt>
    <dgm:pt modelId="{73FF2796-CFF8-49B5-BA9C-3F68DDB97EC7}" type="pres">
      <dgm:prSet presAssocID="{78687AF1-48AC-44EC-A16F-D78AE95E6B8F}" presName="composite" presStyleCnt="0"/>
      <dgm:spPr/>
    </dgm:pt>
    <dgm:pt modelId="{51D200EC-EA51-4466-BD3D-D6DAE27CFCD3}" type="pres">
      <dgm:prSet presAssocID="{78687AF1-48AC-44EC-A16F-D78AE95E6B8F}" presName="parentText" presStyleLbl="alignNode1" presStyleIdx="0" presStyleCnt="7">
        <dgm:presLayoutVars>
          <dgm:chMax val="1"/>
          <dgm:bulletEnabled val="1"/>
        </dgm:presLayoutVars>
      </dgm:prSet>
      <dgm:spPr/>
    </dgm:pt>
    <dgm:pt modelId="{DB841089-76A4-41E9-8DDE-7B321FA1A7EF}" type="pres">
      <dgm:prSet presAssocID="{78687AF1-48AC-44EC-A16F-D78AE95E6B8F}" presName="descendantText" presStyleLbl="alignAcc1" presStyleIdx="0" presStyleCnt="7">
        <dgm:presLayoutVars>
          <dgm:bulletEnabled val="1"/>
        </dgm:presLayoutVars>
      </dgm:prSet>
      <dgm:spPr/>
    </dgm:pt>
    <dgm:pt modelId="{AD9E2210-E149-4774-890E-FB09E414F17B}" type="pres">
      <dgm:prSet presAssocID="{8C8BF2FE-1124-4B17-810E-56731DF7FBD0}" presName="sp" presStyleCnt="0"/>
      <dgm:spPr/>
    </dgm:pt>
    <dgm:pt modelId="{BAE743A6-277A-4444-B450-096DE137D69B}" type="pres">
      <dgm:prSet presAssocID="{C6E0F124-472F-4975-B1E5-D6DBA8EF068E}" presName="composite" presStyleCnt="0"/>
      <dgm:spPr/>
    </dgm:pt>
    <dgm:pt modelId="{8F16809C-5B4A-4B13-B37B-151DDA27C3B7}" type="pres">
      <dgm:prSet presAssocID="{C6E0F124-472F-4975-B1E5-D6DBA8EF068E}" presName="parentText" presStyleLbl="alignNode1" presStyleIdx="1" presStyleCnt="7">
        <dgm:presLayoutVars>
          <dgm:chMax val="1"/>
          <dgm:bulletEnabled val="1"/>
        </dgm:presLayoutVars>
      </dgm:prSet>
      <dgm:spPr/>
    </dgm:pt>
    <dgm:pt modelId="{0998006B-1B06-4FBE-933F-28F424A37321}" type="pres">
      <dgm:prSet presAssocID="{C6E0F124-472F-4975-B1E5-D6DBA8EF068E}" presName="descendantText" presStyleLbl="alignAcc1" presStyleIdx="1" presStyleCnt="7" custScaleX="100780">
        <dgm:presLayoutVars>
          <dgm:bulletEnabled val="1"/>
        </dgm:presLayoutVars>
      </dgm:prSet>
      <dgm:spPr>
        <a:xfrm rot="5400000">
          <a:off x="3932864" y="-2849130"/>
          <a:ext cx="478580" cy="7486003"/>
        </a:xfrm>
        <a:prstGeom prst="round2SameRect">
          <a:avLst/>
        </a:prstGeom>
      </dgm:spPr>
    </dgm:pt>
    <dgm:pt modelId="{00963420-A17E-4B39-B590-587E5A47726F}" type="pres">
      <dgm:prSet presAssocID="{D9736F1F-5706-46F3-BFEA-2213931F8A12}" presName="sp" presStyleCnt="0"/>
      <dgm:spPr/>
    </dgm:pt>
    <dgm:pt modelId="{7D495600-BF0A-47CB-AC7F-D6ADA12F2E65}" type="pres">
      <dgm:prSet presAssocID="{C31A505F-D518-4BA0-B5F7-488A0A4A8B3B}" presName="composite" presStyleCnt="0"/>
      <dgm:spPr/>
    </dgm:pt>
    <dgm:pt modelId="{B153976C-E93D-45ED-B637-536F68973612}" type="pres">
      <dgm:prSet presAssocID="{C31A505F-D518-4BA0-B5F7-488A0A4A8B3B}" presName="parentText" presStyleLbl="alignNode1" presStyleIdx="2" presStyleCnt="7">
        <dgm:presLayoutVars>
          <dgm:chMax val="1"/>
          <dgm:bulletEnabled val="1"/>
        </dgm:presLayoutVars>
      </dgm:prSet>
      <dgm:spPr/>
    </dgm:pt>
    <dgm:pt modelId="{8EB0E459-408B-4861-A447-82755D9F0979}" type="pres">
      <dgm:prSet presAssocID="{C31A505F-D518-4BA0-B5F7-488A0A4A8B3B}" presName="descendantText" presStyleLbl="alignAcc1" presStyleIdx="2" presStyleCnt="7">
        <dgm:presLayoutVars>
          <dgm:bulletEnabled val="1"/>
        </dgm:presLayoutVars>
      </dgm:prSet>
      <dgm:spPr>
        <a:xfrm rot="5400000">
          <a:off x="3932864" y="-2140153"/>
          <a:ext cx="478580" cy="7371015"/>
        </a:xfrm>
        <a:prstGeom prst="round2SameRect">
          <a:avLst/>
        </a:prstGeom>
      </dgm:spPr>
    </dgm:pt>
    <dgm:pt modelId="{3307F6A9-14C7-4A01-9E5F-B961FDD543FC}" type="pres">
      <dgm:prSet presAssocID="{68B64830-71E6-4EB9-8ABA-449CA64381B0}" presName="sp" presStyleCnt="0"/>
      <dgm:spPr/>
    </dgm:pt>
    <dgm:pt modelId="{EA33618A-AB3E-4865-A6CC-189D372ECB1D}" type="pres">
      <dgm:prSet presAssocID="{9C05AF2F-7BCC-4FEA-913D-F6B5F497FDCA}" presName="composite" presStyleCnt="0"/>
      <dgm:spPr/>
    </dgm:pt>
    <dgm:pt modelId="{E1AB1BF8-2D00-4EBF-996C-FC66C8752749}" type="pres">
      <dgm:prSet presAssocID="{9C05AF2F-7BCC-4FEA-913D-F6B5F497FDCA}" presName="parentText" presStyleLbl="alignNode1" presStyleIdx="3" presStyleCnt="7">
        <dgm:presLayoutVars>
          <dgm:chMax val="1"/>
          <dgm:bulletEnabled val="1"/>
        </dgm:presLayoutVars>
      </dgm:prSet>
      <dgm:spPr/>
    </dgm:pt>
    <dgm:pt modelId="{FF72FE8C-0E17-4208-B48E-FD38FFCCFE53}" type="pres">
      <dgm:prSet presAssocID="{9C05AF2F-7BCC-4FEA-913D-F6B5F497FDCA}" presName="descendantText" presStyleLbl="alignAcc1" presStyleIdx="3" presStyleCnt="7">
        <dgm:presLayoutVars>
          <dgm:bulletEnabled val="1"/>
        </dgm:presLayoutVars>
      </dgm:prSet>
      <dgm:spPr/>
    </dgm:pt>
    <dgm:pt modelId="{2AD77125-0C92-43DB-8EC1-608FF93907CB}" type="pres">
      <dgm:prSet presAssocID="{D82467D5-2C09-40BD-B211-02526CA8240B}" presName="sp" presStyleCnt="0"/>
      <dgm:spPr/>
    </dgm:pt>
    <dgm:pt modelId="{E93D10EC-5083-478B-8795-969B2ADB14B1}" type="pres">
      <dgm:prSet presAssocID="{C109E4B8-7E80-4717-929E-1F91C4B40E75}" presName="composite" presStyleCnt="0"/>
      <dgm:spPr/>
    </dgm:pt>
    <dgm:pt modelId="{D57210F5-B01D-45A8-B2B8-5B6400AD4AB9}" type="pres">
      <dgm:prSet presAssocID="{C109E4B8-7E80-4717-929E-1F91C4B40E75}" presName="parentText" presStyleLbl="alignNode1" presStyleIdx="4" presStyleCnt="7">
        <dgm:presLayoutVars>
          <dgm:chMax val="1"/>
          <dgm:bulletEnabled val="1"/>
        </dgm:presLayoutVars>
      </dgm:prSet>
      <dgm:spPr/>
    </dgm:pt>
    <dgm:pt modelId="{DF4B93BC-7775-4789-91EA-8A4917B27EC5}" type="pres">
      <dgm:prSet presAssocID="{C109E4B8-7E80-4717-929E-1F91C4B40E75}" presName="descendantText" presStyleLbl="alignAcc1" presStyleIdx="4" presStyleCnt="7">
        <dgm:presLayoutVars>
          <dgm:bulletEnabled val="1"/>
        </dgm:presLayoutVars>
      </dgm:prSet>
      <dgm:spPr/>
    </dgm:pt>
    <dgm:pt modelId="{7636D953-A3B8-4B57-AD36-9D254BAF6985}" type="pres">
      <dgm:prSet presAssocID="{7D7F5369-CEE9-478B-9E80-287ABD761834}" presName="sp" presStyleCnt="0"/>
      <dgm:spPr/>
    </dgm:pt>
    <dgm:pt modelId="{08E2AE74-91A4-4423-BF57-9CF3BFD35146}" type="pres">
      <dgm:prSet presAssocID="{5295384C-FC49-4362-A717-44CC6930E6D0}" presName="composite" presStyleCnt="0"/>
      <dgm:spPr/>
    </dgm:pt>
    <dgm:pt modelId="{C137CD3F-0220-4983-A95D-E5591DA1373A}" type="pres">
      <dgm:prSet presAssocID="{5295384C-FC49-4362-A717-44CC6930E6D0}" presName="parentText" presStyleLbl="alignNode1" presStyleIdx="5" presStyleCnt="7">
        <dgm:presLayoutVars>
          <dgm:chMax val="1"/>
          <dgm:bulletEnabled val="1"/>
        </dgm:presLayoutVars>
      </dgm:prSet>
      <dgm:spPr/>
    </dgm:pt>
    <dgm:pt modelId="{2E1F64AF-8BA3-4E19-A586-1B7A13E72FE1}" type="pres">
      <dgm:prSet presAssocID="{5295384C-FC49-4362-A717-44CC6930E6D0}" presName="descendantText" presStyleLbl="alignAcc1" presStyleIdx="5" presStyleCnt="7">
        <dgm:presLayoutVars>
          <dgm:bulletEnabled val="1"/>
        </dgm:presLayoutVars>
      </dgm:prSet>
      <dgm:spPr/>
    </dgm:pt>
    <dgm:pt modelId="{2E12D4BF-FE69-4C0F-8DB4-CF3847804B0A}" type="pres">
      <dgm:prSet presAssocID="{2306A99C-162C-4505-93EA-FA525786C42D}" presName="sp" presStyleCnt="0"/>
      <dgm:spPr/>
    </dgm:pt>
    <dgm:pt modelId="{1F4C2EEA-72E1-401B-9232-C7CA9799AA85}" type="pres">
      <dgm:prSet presAssocID="{39DC6346-B46F-44A5-970D-AE11104482BF}" presName="composite" presStyleCnt="0"/>
      <dgm:spPr/>
    </dgm:pt>
    <dgm:pt modelId="{540BC422-DC1C-4C57-ADFF-0D7EDF80AE72}" type="pres">
      <dgm:prSet presAssocID="{39DC6346-B46F-44A5-970D-AE11104482BF}" presName="parentText" presStyleLbl="alignNode1" presStyleIdx="6" presStyleCnt="7">
        <dgm:presLayoutVars>
          <dgm:chMax val="1"/>
          <dgm:bulletEnabled val="1"/>
        </dgm:presLayoutVars>
      </dgm:prSet>
      <dgm:spPr/>
    </dgm:pt>
    <dgm:pt modelId="{F80A3093-B622-4E53-8D31-2AC5FF22ECB0}" type="pres">
      <dgm:prSet presAssocID="{39DC6346-B46F-44A5-970D-AE11104482BF}" presName="descendantText" presStyleLbl="alignAcc1" presStyleIdx="6" presStyleCnt="7">
        <dgm:presLayoutVars>
          <dgm:bulletEnabled val="1"/>
        </dgm:presLayoutVars>
      </dgm:prSet>
      <dgm:spPr/>
    </dgm:pt>
  </dgm:ptLst>
  <dgm:cxnLst>
    <dgm:cxn modelId="{17217F0C-73EB-44FA-8253-B8ABC2B110B0}" srcId="{5295384C-FC49-4362-A717-44CC6930E6D0}" destId="{035BBDB0-3220-45B3-9A47-69E062E63201}" srcOrd="0" destOrd="0" parTransId="{75974B35-9694-4F8C-9DD4-ABA15AA3EAE1}" sibTransId="{3DA987B2-D2E0-4941-A404-D088F50FD7AF}"/>
    <dgm:cxn modelId="{9BD5FE0F-8C98-40E3-9FEB-8A3EB8116680}" srcId="{9C05AF2F-7BCC-4FEA-913D-F6B5F497FDCA}" destId="{A55D9B74-8042-498C-AD59-4A6CC7980B74}" srcOrd="0" destOrd="0" parTransId="{8C86DDDB-D7B7-432B-A9F8-2B7A5240F848}" sibTransId="{DD5AE241-F494-42F7-B9EE-9539DC6CF70E}"/>
    <dgm:cxn modelId="{41553C18-F5B5-4156-85AB-BDC502DC700B}" srcId="{78687AF1-48AC-44EC-A16F-D78AE95E6B8F}" destId="{61DA1CB5-3BE5-44B2-9241-83278D821AA2}" srcOrd="0" destOrd="0" parTransId="{BE9F3546-2843-425C-B12A-D0B0FB6F53B6}" sibTransId="{2A9B404F-403B-4F38-9290-195C03A77675}"/>
    <dgm:cxn modelId="{61FB0D1C-F4AA-43CD-B9FA-78C3394D490E}" type="presOf" srcId="{A55D9B74-8042-498C-AD59-4A6CC7980B74}" destId="{FF72FE8C-0E17-4208-B48E-FD38FFCCFE53}" srcOrd="0" destOrd="0" presId="urn:microsoft.com/office/officeart/2005/8/layout/chevron2"/>
    <dgm:cxn modelId="{9FA36439-546D-4BEF-8225-B995019EEC06}" type="presOf" srcId="{C31A505F-D518-4BA0-B5F7-488A0A4A8B3B}" destId="{B153976C-E93D-45ED-B637-536F68973612}" srcOrd="0" destOrd="0" presId="urn:microsoft.com/office/officeart/2005/8/layout/chevron2"/>
    <dgm:cxn modelId="{59257A3A-B48F-4307-8504-809640941587}" srcId="{C31A505F-D518-4BA0-B5F7-488A0A4A8B3B}" destId="{30F90DFA-DFA5-4BE4-BA1D-77C079D43076}" srcOrd="0" destOrd="0" parTransId="{FAABD25D-EFE5-4525-B2E2-E840D5F2F66A}" sibTransId="{0108F6C2-FCF2-48BC-B1B4-19D64D7F7902}"/>
    <dgm:cxn modelId="{BF15755C-F51F-45FC-A8E4-D8A450B89ECA}" type="presOf" srcId="{836E678B-D93A-4A28-BF8F-B55CE39AC9A4}" destId="{0998006B-1B06-4FBE-933F-28F424A37321}" srcOrd="0" destOrd="0" presId="urn:microsoft.com/office/officeart/2005/8/layout/chevron2"/>
    <dgm:cxn modelId="{D75FA65E-5E35-4892-ACC9-470C1D434C75}" srcId="{C6E0F124-472F-4975-B1E5-D6DBA8EF068E}" destId="{836E678B-D93A-4A28-BF8F-B55CE39AC9A4}" srcOrd="0" destOrd="0" parTransId="{97F51AB7-068B-4524-AFB1-F62238FF1D78}" sibTransId="{6CDD687E-A669-4C5A-9A6E-7331F7DEDDE1}"/>
    <dgm:cxn modelId="{5C076E61-9ABB-40B7-88FB-B3F07E7E43D3}" type="presOf" srcId="{C6E0F124-472F-4975-B1E5-D6DBA8EF068E}" destId="{8F16809C-5B4A-4B13-B37B-151DDA27C3B7}" srcOrd="0" destOrd="0" presId="urn:microsoft.com/office/officeart/2005/8/layout/chevron2"/>
    <dgm:cxn modelId="{88551C69-908A-457B-AA6E-959B8C78A797}" type="presOf" srcId="{78687AF1-48AC-44EC-A16F-D78AE95E6B8F}" destId="{51D200EC-EA51-4466-BD3D-D6DAE27CFCD3}" srcOrd="0" destOrd="0" presId="urn:microsoft.com/office/officeart/2005/8/layout/chevron2"/>
    <dgm:cxn modelId="{CBA7D46A-4C24-4835-88A5-3EEBA05E8768}" srcId="{3BEC1738-61CD-432C-9AEF-EC05F84C80ED}" destId="{C31A505F-D518-4BA0-B5F7-488A0A4A8B3B}" srcOrd="2" destOrd="0" parTransId="{082EAC82-AC52-48D4-B65E-42D875C207DD}" sibTransId="{68B64830-71E6-4EB9-8ABA-449CA64381B0}"/>
    <dgm:cxn modelId="{4A5F4B6B-72C6-4466-90B5-A1CB280EC1A5}" srcId="{39DC6346-B46F-44A5-970D-AE11104482BF}" destId="{E5D3B1B8-D700-41EF-A11F-094E40BA85D3}" srcOrd="0" destOrd="0" parTransId="{D54D2336-990D-477F-A6A0-D975A8C8291F}" sibTransId="{C0D2BAD5-F667-45F7-9612-CB2ED0990DB1}"/>
    <dgm:cxn modelId="{18EA427D-426D-4A00-B0FB-C07822E3F3EF}" srcId="{3BEC1738-61CD-432C-9AEF-EC05F84C80ED}" destId="{39DC6346-B46F-44A5-970D-AE11104482BF}" srcOrd="6" destOrd="0" parTransId="{5AFD7438-31E5-4391-AC91-0340AE2B4518}" sibTransId="{1492805F-0083-4785-9A86-A96B46A8431C}"/>
    <dgm:cxn modelId="{7B2B8A7D-E6E5-4C49-9147-BCDC59EED540}" srcId="{3BEC1738-61CD-432C-9AEF-EC05F84C80ED}" destId="{5295384C-FC49-4362-A717-44CC6930E6D0}" srcOrd="5" destOrd="0" parTransId="{DC0EB469-F732-4005-B9BB-4ECD5BBE272C}" sibTransId="{2306A99C-162C-4505-93EA-FA525786C42D}"/>
    <dgm:cxn modelId="{28F5FD7E-F73F-412E-9686-6F6CEA7C9337}" type="presOf" srcId="{C109E4B8-7E80-4717-929E-1F91C4B40E75}" destId="{D57210F5-B01D-45A8-B2B8-5B6400AD4AB9}" srcOrd="0" destOrd="0" presId="urn:microsoft.com/office/officeart/2005/8/layout/chevron2"/>
    <dgm:cxn modelId="{EB6B2380-72C5-4F6E-97E9-93F91012DE82}" type="presOf" srcId="{767E36FA-41B3-42F2-9776-8665484A2DA3}" destId="{DF4B93BC-7775-4789-91EA-8A4917B27EC5}" srcOrd="0" destOrd="0" presId="urn:microsoft.com/office/officeart/2005/8/layout/chevron2"/>
    <dgm:cxn modelId="{9FB2E584-8142-4846-8097-F8B53E31D966}" type="presOf" srcId="{39DC6346-B46F-44A5-970D-AE11104482BF}" destId="{540BC422-DC1C-4C57-ADFF-0D7EDF80AE72}" srcOrd="0" destOrd="0" presId="urn:microsoft.com/office/officeart/2005/8/layout/chevron2"/>
    <dgm:cxn modelId="{11797EA1-2032-44EB-A3E1-F54F51226308}" srcId="{3BEC1738-61CD-432C-9AEF-EC05F84C80ED}" destId="{9C05AF2F-7BCC-4FEA-913D-F6B5F497FDCA}" srcOrd="3" destOrd="0" parTransId="{86B24393-C6C6-4B82-938B-8595C5A02A34}" sibTransId="{D82467D5-2C09-40BD-B211-02526CA8240B}"/>
    <dgm:cxn modelId="{A352CCA8-1AC0-420B-8820-4E421434220B}" srcId="{C109E4B8-7E80-4717-929E-1F91C4B40E75}" destId="{767E36FA-41B3-42F2-9776-8665484A2DA3}" srcOrd="0" destOrd="0" parTransId="{8B04020A-65D2-4B7F-B214-C61779AB9E88}" sibTransId="{AA62162F-1B07-453F-958C-616BCF25A415}"/>
    <dgm:cxn modelId="{4A48BCB9-7865-4398-AE48-C76B841E9BF4}" srcId="{3BEC1738-61CD-432C-9AEF-EC05F84C80ED}" destId="{C109E4B8-7E80-4717-929E-1F91C4B40E75}" srcOrd="4" destOrd="0" parTransId="{28FFAF72-031E-484B-AB1E-E7511C2E46EE}" sibTransId="{7D7F5369-CEE9-478B-9E80-287ABD761834}"/>
    <dgm:cxn modelId="{94F89CBC-4842-48CB-884B-6ACDAF7A6B63}" type="presOf" srcId="{035BBDB0-3220-45B3-9A47-69E062E63201}" destId="{2E1F64AF-8BA3-4E19-A586-1B7A13E72FE1}" srcOrd="0" destOrd="0" presId="urn:microsoft.com/office/officeart/2005/8/layout/chevron2"/>
    <dgm:cxn modelId="{BF89B2BF-5326-4ADE-BA52-6E79C78185AF}" type="presOf" srcId="{9C05AF2F-7BCC-4FEA-913D-F6B5F497FDCA}" destId="{E1AB1BF8-2D00-4EBF-996C-FC66C8752749}" srcOrd="0" destOrd="0" presId="urn:microsoft.com/office/officeart/2005/8/layout/chevron2"/>
    <dgm:cxn modelId="{2922F6C2-626A-4540-B378-0968B24C740B}" type="presOf" srcId="{5295384C-FC49-4362-A717-44CC6930E6D0}" destId="{C137CD3F-0220-4983-A95D-E5591DA1373A}" srcOrd="0" destOrd="0" presId="urn:microsoft.com/office/officeart/2005/8/layout/chevron2"/>
    <dgm:cxn modelId="{C57402C9-E5AC-44C0-AA32-F1785E8B43FF}" type="presOf" srcId="{61DA1CB5-3BE5-44B2-9241-83278D821AA2}" destId="{DB841089-76A4-41E9-8DDE-7B321FA1A7EF}" srcOrd="0" destOrd="0" presId="urn:microsoft.com/office/officeart/2005/8/layout/chevron2"/>
    <dgm:cxn modelId="{D54AB3CE-74E1-49A8-BFD3-C27F89CD5C96}" srcId="{3BEC1738-61CD-432C-9AEF-EC05F84C80ED}" destId="{78687AF1-48AC-44EC-A16F-D78AE95E6B8F}" srcOrd="0" destOrd="0" parTransId="{1BB6E790-2EAE-4FBB-832C-B15C2B7DBBAA}" sibTransId="{8C8BF2FE-1124-4B17-810E-56731DF7FBD0}"/>
    <dgm:cxn modelId="{3ACBCBD5-48D6-4BBF-9EF6-5EDABC00DF58}" type="presOf" srcId="{3BEC1738-61CD-432C-9AEF-EC05F84C80ED}" destId="{9A6FF21F-FA1F-41D7-97DF-E3EB49E52F98}" srcOrd="0" destOrd="0" presId="urn:microsoft.com/office/officeart/2005/8/layout/chevron2"/>
    <dgm:cxn modelId="{82195AE2-C962-41E9-BB7E-D92944DAE7EF}" type="presOf" srcId="{E5D3B1B8-D700-41EF-A11F-094E40BA85D3}" destId="{F80A3093-B622-4E53-8D31-2AC5FF22ECB0}" srcOrd="0" destOrd="0" presId="urn:microsoft.com/office/officeart/2005/8/layout/chevron2"/>
    <dgm:cxn modelId="{F66C8AF0-9CBA-450A-B5A8-3659ABAB0F82}" srcId="{3BEC1738-61CD-432C-9AEF-EC05F84C80ED}" destId="{C6E0F124-472F-4975-B1E5-D6DBA8EF068E}" srcOrd="1" destOrd="0" parTransId="{E6718920-124C-4CB9-9F1A-EA645E246EF2}" sibTransId="{D9736F1F-5706-46F3-BFEA-2213931F8A12}"/>
    <dgm:cxn modelId="{D6FAE1F5-E6C7-4C1C-97D0-B6FC6987E752}" type="presOf" srcId="{30F90DFA-DFA5-4BE4-BA1D-77C079D43076}" destId="{8EB0E459-408B-4861-A447-82755D9F0979}" srcOrd="0" destOrd="0" presId="urn:microsoft.com/office/officeart/2005/8/layout/chevron2"/>
    <dgm:cxn modelId="{A1612F3F-C19C-4696-B04D-084D3395A99A}" type="presParOf" srcId="{9A6FF21F-FA1F-41D7-97DF-E3EB49E52F98}" destId="{73FF2796-CFF8-49B5-BA9C-3F68DDB97EC7}" srcOrd="0" destOrd="0" presId="urn:microsoft.com/office/officeart/2005/8/layout/chevron2"/>
    <dgm:cxn modelId="{BEF2179C-D9FD-4484-B768-7B78D28C7BF9}" type="presParOf" srcId="{73FF2796-CFF8-49B5-BA9C-3F68DDB97EC7}" destId="{51D200EC-EA51-4466-BD3D-D6DAE27CFCD3}" srcOrd="0" destOrd="0" presId="urn:microsoft.com/office/officeart/2005/8/layout/chevron2"/>
    <dgm:cxn modelId="{F5AC415A-DAA4-4A16-B12F-B08718A48BD1}" type="presParOf" srcId="{73FF2796-CFF8-49B5-BA9C-3F68DDB97EC7}" destId="{DB841089-76A4-41E9-8DDE-7B321FA1A7EF}" srcOrd="1" destOrd="0" presId="urn:microsoft.com/office/officeart/2005/8/layout/chevron2"/>
    <dgm:cxn modelId="{2B0B6CBC-7C03-402D-BFBF-C2C32EA7D769}" type="presParOf" srcId="{9A6FF21F-FA1F-41D7-97DF-E3EB49E52F98}" destId="{AD9E2210-E149-4774-890E-FB09E414F17B}" srcOrd="1" destOrd="0" presId="urn:microsoft.com/office/officeart/2005/8/layout/chevron2"/>
    <dgm:cxn modelId="{E42E2676-4A9B-4ADE-9C21-EDAF8E70433A}" type="presParOf" srcId="{9A6FF21F-FA1F-41D7-97DF-E3EB49E52F98}" destId="{BAE743A6-277A-4444-B450-096DE137D69B}" srcOrd="2" destOrd="0" presId="urn:microsoft.com/office/officeart/2005/8/layout/chevron2"/>
    <dgm:cxn modelId="{0D5C6A72-7500-41C4-9F4B-7CFB56F0C1B2}" type="presParOf" srcId="{BAE743A6-277A-4444-B450-096DE137D69B}" destId="{8F16809C-5B4A-4B13-B37B-151DDA27C3B7}" srcOrd="0" destOrd="0" presId="urn:microsoft.com/office/officeart/2005/8/layout/chevron2"/>
    <dgm:cxn modelId="{C1BAE87A-4D25-4947-A779-0646903B3561}" type="presParOf" srcId="{BAE743A6-277A-4444-B450-096DE137D69B}" destId="{0998006B-1B06-4FBE-933F-28F424A37321}" srcOrd="1" destOrd="0" presId="urn:microsoft.com/office/officeart/2005/8/layout/chevron2"/>
    <dgm:cxn modelId="{3FC6E373-5D45-4E85-BC30-D89C8B985BA2}" type="presParOf" srcId="{9A6FF21F-FA1F-41D7-97DF-E3EB49E52F98}" destId="{00963420-A17E-4B39-B590-587E5A47726F}" srcOrd="3" destOrd="0" presId="urn:microsoft.com/office/officeart/2005/8/layout/chevron2"/>
    <dgm:cxn modelId="{92CB4AF6-363C-4575-8AAE-C2423318B4B5}" type="presParOf" srcId="{9A6FF21F-FA1F-41D7-97DF-E3EB49E52F98}" destId="{7D495600-BF0A-47CB-AC7F-D6ADA12F2E65}" srcOrd="4" destOrd="0" presId="urn:microsoft.com/office/officeart/2005/8/layout/chevron2"/>
    <dgm:cxn modelId="{E0241A08-73A1-4F42-A534-016F7E1F1EC2}" type="presParOf" srcId="{7D495600-BF0A-47CB-AC7F-D6ADA12F2E65}" destId="{B153976C-E93D-45ED-B637-536F68973612}" srcOrd="0" destOrd="0" presId="urn:microsoft.com/office/officeart/2005/8/layout/chevron2"/>
    <dgm:cxn modelId="{3869C70A-D14D-404A-8B64-680139AF937C}" type="presParOf" srcId="{7D495600-BF0A-47CB-AC7F-D6ADA12F2E65}" destId="{8EB0E459-408B-4861-A447-82755D9F0979}" srcOrd="1" destOrd="0" presId="urn:microsoft.com/office/officeart/2005/8/layout/chevron2"/>
    <dgm:cxn modelId="{A9DEA7E0-DF71-46F2-925D-739A41E721AC}" type="presParOf" srcId="{9A6FF21F-FA1F-41D7-97DF-E3EB49E52F98}" destId="{3307F6A9-14C7-4A01-9E5F-B961FDD543FC}" srcOrd="5" destOrd="0" presId="urn:microsoft.com/office/officeart/2005/8/layout/chevron2"/>
    <dgm:cxn modelId="{3677BFF7-6924-40F3-82F6-3F3584195C42}" type="presParOf" srcId="{9A6FF21F-FA1F-41D7-97DF-E3EB49E52F98}" destId="{EA33618A-AB3E-4865-A6CC-189D372ECB1D}" srcOrd="6" destOrd="0" presId="urn:microsoft.com/office/officeart/2005/8/layout/chevron2"/>
    <dgm:cxn modelId="{C421DC9F-5461-488D-8126-4339E3AB930B}" type="presParOf" srcId="{EA33618A-AB3E-4865-A6CC-189D372ECB1D}" destId="{E1AB1BF8-2D00-4EBF-996C-FC66C8752749}" srcOrd="0" destOrd="0" presId="urn:microsoft.com/office/officeart/2005/8/layout/chevron2"/>
    <dgm:cxn modelId="{E6431AAF-35D1-46DD-B3A0-5E6B7CD0B66E}" type="presParOf" srcId="{EA33618A-AB3E-4865-A6CC-189D372ECB1D}" destId="{FF72FE8C-0E17-4208-B48E-FD38FFCCFE53}" srcOrd="1" destOrd="0" presId="urn:microsoft.com/office/officeart/2005/8/layout/chevron2"/>
    <dgm:cxn modelId="{2337F532-B005-4FCD-A11A-079306450FED}" type="presParOf" srcId="{9A6FF21F-FA1F-41D7-97DF-E3EB49E52F98}" destId="{2AD77125-0C92-43DB-8EC1-608FF93907CB}" srcOrd="7" destOrd="0" presId="urn:microsoft.com/office/officeart/2005/8/layout/chevron2"/>
    <dgm:cxn modelId="{5A45B72C-E10C-41AA-9B51-FE07331BFD75}" type="presParOf" srcId="{9A6FF21F-FA1F-41D7-97DF-E3EB49E52F98}" destId="{E93D10EC-5083-478B-8795-969B2ADB14B1}" srcOrd="8" destOrd="0" presId="urn:microsoft.com/office/officeart/2005/8/layout/chevron2"/>
    <dgm:cxn modelId="{60A86A6E-35EB-41D9-BB2F-ECAE7D879E61}" type="presParOf" srcId="{E93D10EC-5083-478B-8795-969B2ADB14B1}" destId="{D57210F5-B01D-45A8-B2B8-5B6400AD4AB9}" srcOrd="0" destOrd="0" presId="urn:microsoft.com/office/officeart/2005/8/layout/chevron2"/>
    <dgm:cxn modelId="{12CBD2DE-FFC9-49AD-89D8-E383C278FC22}" type="presParOf" srcId="{E93D10EC-5083-478B-8795-969B2ADB14B1}" destId="{DF4B93BC-7775-4789-91EA-8A4917B27EC5}" srcOrd="1" destOrd="0" presId="urn:microsoft.com/office/officeart/2005/8/layout/chevron2"/>
    <dgm:cxn modelId="{5BEB0769-B4B6-4692-9D5F-714EB0A83FB9}" type="presParOf" srcId="{9A6FF21F-FA1F-41D7-97DF-E3EB49E52F98}" destId="{7636D953-A3B8-4B57-AD36-9D254BAF6985}" srcOrd="9" destOrd="0" presId="urn:microsoft.com/office/officeart/2005/8/layout/chevron2"/>
    <dgm:cxn modelId="{18FE7903-6707-41F8-B91B-E016FCE5A0F4}" type="presParOf" srcId="{9A6FF21F-FA1F-41D7-97DF-E3EB49E52F98}" destId="{08E2AE74-91A4-4423-BF57-9CF3BFD35146}" srcOrd="10" destOrd="0" presId="urn:microsoft.com/office/officeart/2005/8/layout/chevron2"/>
    <dgm:cxn modelId="{3F05801A-E42F-4F30-91CF-E1F34EFCFE13}" type="presParOf" srcId="{08E2AE74-91A4-4423-BF57-9CF3BFD35146}" destId="{C137CD3F-0220-4983-A95D-E5591DA1373A}" srcOrd="0" destOrd="0" presId="urn:microsoft.com/office/officeart/2005/8/layout/chevron2"/>
    <dgm:cxn modelId="{51F7A419-CE53-4DE9-8D4C-E8FD79A90246}" type="presParOf" srcId="{08E2AE74-91A4-4423-BF57-9CF3BFD35146}" destId="{2E1F64AF-8BA3-4E19-A586-1B7A13E72FE1}" srcOrd="1" destOrd="0" presId="urn:microsoft.com/office/officeart/2005/8/layout/chevron2"/>
    <dgm:cxn modelId="{2BA1C409-F89E-4E01-A065-6F5B03638C93}" type="presParOf" srcId="{9A6FF21F-FA1F-41D7-97DF-E3EB49E52F98}" destId="{2E12D4BF-FE69-4C0F-8DB4-CF3847804B0A}" srcOrd="11" destOrd="0" presId="urn:microsoft.com/office/officeart/2005/8/layout/chevron2"/>
    <dgm:cxn modelId="{43F5906C-DD2F-48B8-B8A2-1FACF2C061F1}" type="presParOf" srcId="{9A6FF21F-FA1F-41D7-97DF-E3EB49E52F98}" destId="{1F4C2EEA-72E1-401B-9232-C7CA9799AA85}" srcOrd="12" destOrd="0" presId="urn:microsoft.com/office/officeart/2005/8/layout/chevron2"/>
    <dgm:cxn modelId="{98B5F10F-DE14-484D-B0FC-F7D3635360CD}" type="presParOf" srcId="{1F4C2EEA-72E1-401B-9232-C7CA9799AA85}" destId="{540BC422-DC1C-4C57-ADFF-0D7EDF80AE72}" srcOrd="0" destOrd="0" presId="urn:microsoft.com/office/officeart/2005/8/layout/chevron2"/>
    <dgm:cxn modelId="{90220604-B438-472F-9540-1401493EBACB}" type="presParOf" srcId="{1F4C2EEA-72E1-401B-9232-C7CA9799AA85}" destId="{F80A3093-B622-4E53-8D31-2AC5FF22ECB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7045E73-7F24-4B60-AE87-322DED0906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A16550E-CF7E-4D8C-A3EE-C7A7A2BBA721}">
      <dgm:prSet custT="1"/>
      <dgm:spPr>
        <a:solidFill>
          <a:schemeClr val="accent1">
            <a:lumMod val="20000"/>
            <a:lumOff val="80000"/>
          </a:schemeClr>
        </a:solidFill>
        <a:ln w="38100">
          <a:solidFill>
            <a:schemeClr val="accent1">
              <a:lumMod val="50000"/>
            </a:schemeClr>
          </a:solidFill>
        </a:ln>
      </dgm:spPr>
      <dgm:t>
        <a:bodyPr/>
        <a:lstStyle/>
        <a:p>
          <a:r>
            <a:rPr lang="tr-TR" altLang="tr-TR" sz="2400" b="0" dirty="0">
              <a:solidFill>
                <a:srgbClr val="002060"/>
              </a:solidFill>
            </a:rPr>
            <a:t>Müracaat (</a:t>
          </a:r>
          <a:r>
            <a:rPr lang="tr-TR" altLang="tr-TR" sz="2400" b="0" dirty="0">
              <a:solidFill>
                <a:schemeClr val="accent1">
                  <a:lumMod val="50000"/>
                </a:schemeClr>
              </a:solidFill>
            </a:rPr>
            <a:t>DİR Otomasyon Uygulaması) (19 Eylül 2022 tarihi itibariyle Destek Yönetim Sistemi’ne geçilmiştir.</a:t>
          </a:r>
          <a:r>
            <a:rPr lang="tr-TR" sz="1700" dirty="0">
              <a:solidFill>
                <a:schemeClr val="accent1">
                  <a:lumMod val="50000"/>
                </a:schemeClr>
              </a:solidFill>
            </a:rPr>
            <a:t> </a:t>
          </a:r>
        </a:p>
      </dgm:t>
    </dgm:pt>
    <dgm:pt modelId="{2F1E3A9E-0698-48E1-906E-BB600788DB70}" type="parTrans" cxnId="{1854B8EB-5E41-4FEA-98C3-A9A44822A431}">
      <dgm:prSet/>
      <dgm:spPr/>
      <dgm:t>
        <a:bodyPr/>
        <a:lstStyle/>
        <a:p>
          <a:endParaRPr lang="tr-TR"/>
        </a:p>
      </dgm:t>
    </dgm:pt>
    <dgm:pt modelId="{A67B78C4-292C-4C9F-9418-DE880D5518C2}" type="sibTrans" cxnId="{1854B8EB-5E41-4FEA-98C3-A9A44822A431}">
      <dgm:prSet/>
      <dgm:spPr/>
      <dgm:t>
        <a:bodyPr/>
        <a:lstStyle/>
        <a:p>
          <a:endParaRPr lang="tr-TR"/>
        </a:p>
      </dgm:t>
    </dgm:pt>
    <dgm:pt modelId="{4B290A28-1E64-403E-B1A8-C46C1F70824B}">
      <dgm:prSet custT="1"/>
      <dgm:spPr>
        <a:solidFill>
          <a:schemeClr val="accent1">
            <a:lumMod val="20000"/>
            <a:lumOff val="80000"/>
          </a:schemeClr>
        </a:solidFill>
        <a:ln w="38100">
          <a:solidFill>
            <a:schemeClr val="accent1">
              <a:lumMod val="50000"/>
            </a:schemeClr>
          </a:solidFill>
        </a:ln>
      </dgm:spPr>
      <dgm:t>
        <a:bodyPr/>
        <a:lstStyle/>
        <a:p>
          <a:pPr algn="just"/>
          <a:r>
            <a:rPr lang="tr-TR" altLang="tr-TR" sz="2400" b="0" dirty="0">
              <a:solidFill>
                <a:schemeClr val="accent1">
                  <a:lumMod val="50000"/>
                </a:schemeClr>
              </a:solidFill>
            </a:rPr>
            <a:t>DYS (DİR Modülü) Uygulaması, Başvuru aşamasından kapatılma aşamasına kadar, Dahilde İşleme İzin Belgeleri ile ilgili işlemlerin elektronik ortamda, elektronik imza ile gerçekleştirilmesini sağlayan web tabanlı bir uygulamadır.</a:t>
          </a:r>
          <a:endParaRPr lang="tr-TR" sz="2400" dirty="0">
            <a:solidFill>
              <a:schemeClr val="accent1">
                <a:lumMod val="50000"/>
              </a:schemeClr>
            </a:solidFill>
          </a:endParaRPr>
        </a:p>
      </dgm:t>
    </dgm:pt>
    <dgm:pt modelId="{147B70BC-1870-4754-9375-88142B18C6B2}" type="parTrans" cxnId="{EACB16F3-37BA-479A-8724-2EE744AE2F18}">
      <dgm:prSet/>
      <dgm:spPr/>
      <dgm:t>
        <a:bodyPr/>
        <a:lstStyle/>
        <a:p>
          <a:endParaRPr lang="tr-TR"/>
        </a:p>
      </dgm:t>
    </dgm:pt>
    <dgm:pt modelId="{CA540609-0530-4BB7-82B0-31E947C35A7B}" type="sibTrans" cxnId="{EACB16F3-37BA-479A-8724-2EE744AE2F18}">
      <dgm:prSet/>
      <dgm:spPr/>
      <dgm:t>
        <a:bodyPr/>
        <a:lstStyle/>
        <a:p>
          <a:endParaRPr lang="tr-TR"/>
        </a:p>
      </dgm:t>
    </dgm:pt>
    <dgm:pt modelId="{515797E6-68A8-4543-8C01-E09AC8ACACBA}" type="pres">
      <dgm:prSet presAssocID="{37045E73-7F24-4B60-AE87-322DED09062E}" presName="linear" presStyleCnt="0">
        <dgm:presLayoutVars>
          <dgm:animLvl val="lvl"/>
          <dgm:resizeHandles val="exact"/>
        </dgm:presLayoutVars>
      </dgm:prSet>
      <dgm:spPr/>
    </dgm:pt>
    <dgm:pt modelId="{F7F398D5-42B4-46D5-A520-2B6E71B698F4}" type="pres">
      <dgm:prSet presAssocID="{3A16550E-CF7E-4D8C-A3EE-C7A7A2BBA721}" presName="parentText" presStyleLbl="node1" presStyleIdx="0" presStyleCnt="2" custScaleY="105930">
        <dgm:presLayoutVars>
          <dgm:chMax val="0"/>
          <dgm:bulletEnabled val="1"/>
        </dgm:presLayoutVars>
      </dgm:prSet>
      <dgm:spPr/>
    </dgm:pt>
    <dgm:pt modelId="{1C47C61C-EFB6-4B19-BFE6-7195AC1243C7}" type="pres">
      <dgm:prSet presAssocID="{A67B78C4-292C-4C9F-9418-DE880D5518C2}" presName="spacer" presStyleCnt="0"/>
      <dgm:spPr/>
    </dgm:pt>
    <dgm:pt modelId="{44466D19-E840-41B1-BCDF-631112377B0E}" type="pres">
      <dgm:prSet presAssocID="{4B290A28-1E64-403E-B1A8-C46C1F70824B}" presName="parentText" presStyleLbl="node1" presStyleIdx="1" presStyleCnt="2" custScaleY="129472">
        <dgm:presLayoutVars>
          <dgm:chMax val="0"/>
          <dgm:bulletEnabled val="1"/>
        </dgm:presLayoutVars>
      </dgm:prSet>
      <dgm:spPr/>
    </dgm:pt>
  </dgm:ptLst>
  <dgm:cxnLst>
    <dgm:cxn modelId="{C74C4B2B-3061-4A81-A7FA-6654174EAAFB}" type="presOf" srcId="{4B290A28-1E64-403E-B1A8-C46C1F70824B}" destId="{44466D19-E840-41B1-BCDF-631112377B0E}" srcOrd="0" destOrd="0" presId="urn:microsoft.com/office/officeart/2005/8/layout/vList2"/>
    <dgm:cxn modelId="{E52D5257-61EC-4EFF-B68B-133C0484E691}" type="presOf" srcId="{3A16550E-CF7E-4D8C-A3EE-C7A7A2BBA721}" destId="{F7F398D5-42B4-46D5-A520-2B6E71B698F4}" srcOrd="0" destOrd="0" presId="urn:microsoft.com/office/officeart/2005/8/layout/vList2"/>
    <dgm:cxn modelId="{11620283-F1A9-42EA-A1FD-458205539D59}" type="presOf" srcId="{37045E73-7F24-4B60-AE87-322DED09062E}" destId="{515797E6-68A8-4543-8C01-E09AC8ACACBA}" srcOrd="0" destOrd="0" presId="urn:microsoft.com/office/officeart/2005/8/layout/vList2"/>
    <dgm:cxn modelId="{1854B8EB-5E41-4FEA-98C3-A9A44822A431}" srcId="{37045E73-7F24-4B60-AE87-322DED09062E}" destId="{3A16550E-CF7E-4D8C-A3EE-C7A7A2BBA721}" srcOrd="0" destOrd="0" parTransId="{2F1E3A9E-0698-48E1-906E-BB600788DB70}" sibTransId="{A67B78C4-292C-4C9F-9418-DE880D5518C2}"/>
    <dgm:cxn modelId="{EACB16F3-37BA-479A-8724-2EE744AE2F18}" srcId="{37045E73-7F24-4B60-AE87-322DED09062E}" destId="{4B290A28-1E64-403E-B1A8-C46C1F70824B}" srcOrd="1" destOrd="0" parTransId="{147B70BC-1870-4754-9375-88142B18C6B2}" sibTransId="{CA540609-0530-4BB7-82B0-31E947C35A7B}"/>
    <dgm:cxn modelId="{E93B9853-7DBC-4389-B318-D1F374FBF16C}" type="presParOf" srcId="{515797E6-68A8-4543-8C01-E09AC8ACACBA}" destId="{F7F398D5-42B4-46D5-A520-2B6E71B698F4}" srcOrd="0" destOrd="0" presId="urn:microsoft.com/office/officeart/2005/8/layout/vList2"/>
    <dgm:cxn modelId="{6C481FC2-3784-4C18-AB00-A5DD97E1566C}" type="presParOf" srcId="{515797E6-68A8-4543-8C01-E09AC8ACACBA}" destId="{1C47C61C-EFB6-4B19-BFE6-7195AC1243C7}" srcOrd="1" destOrd="0" presId="urn:microsoft.com/office/officeart/2005/8/layout/vList2"/>
    <dgm:cxn modelId="{0FBBAC8A-8B58-45CF-BEF9-BBA216137018}" type="presParOf" srcId="{515797E6-68A8-4543-8C01-E09AC8ACACBA}" destId="{44466D19-E840-41B1-BCDF-631112377B0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E68A614-BA14-4DF3-863C-EDF9567835A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1E64ED72-D41A-4DF1-821C-CB0DCDFCF941}">
      <dgm:prSet custT="1"/>
      <dgm:spPr>
        <a:solidFill>
          <a:schemeClr val="bg1"/>
        </a:solidFill>
      </dgm:spPr>
      <dgm:t>
        <a:bodyPr anchor="ctr"/>
        <a:lstStyle/>
        <a:p>
          <a:r>
            <a:rPr lang="tr-TR" sz="1400" dirty="0">
              <a:solidFill>
                <a:schemeClr val="accent1">
                  <a:lumMod val="50000"/>
                </a:schemeClr>
              </a:solidFill>
            </a:rPr>
            <a:t>Belge süresi sonundan itibaren 3 (üç) ay içerisinde gerekli bilgi ve belgelerin ilgili Bölge Müdürlüğüne ibraz edilmesi gerekir.</a:t>
          </a:r>
          <a:endParaRPr lang="tr-TR" sz="1800" dirty="0">
            <a:solidFill>
              <a:schemeClr val="accent1">
                <a:lumMod val="50000"/>
              </a:schemeClr>
            </a:solidFill>
          </a:endParaRPr>
        </a:p>
      </dgm:t>
    </dgm:pt>
    <dgm:pt modelId="{F96FE688-8FB2-468C-887B-103D319EB06E}" type="parTrans" cxnId="{AD8BE1F3-6FC9-4339-93EC-F059E893E774}">
      <dgm:prSet/>
      <dgm:spPr/>
      <dgm:t>
        <a:bodyPr/>
        <a:lstStyle/>
        <a:p>
          <a:endParaRPr lang="tr-TR"/>
        </a:p>
      </dgm:t>
    </dgm:pt>
    <dgm:pt modelId="{4621082E-30D0-4F9E-815A-47F7F6D0C9FE}" type="sibTrans" cxnId="{AD8BE1F3-6FC9-4339-93EC-F059E893E774}">
      <dgm:prSet/>
      <dgm:spPr/>
      <dgm:t>
        <a:bodyPr/>
        <a:lstStyle/>
        <a:p>
          <a:endParaRPr lang="tr-TR"/>
        </a:p>
      </dgm:t>
    </dgm:pt>
    <dgm:pt modelId="{3BF02720-6FEA-479D-A9EE-27AE9A5EFC6E}">
      <dgm:prSet custT="1"/>
      <dgm:spPr>
        <a:solidFill>
          <a:schemeClr val="accent1">
            <a:lumMod val="20000"/>
            <a:lumOff val="80000"/>
          </a:schemeClr>
        </a:solidFill>
      </dgm:spPr>
      <dgm:t>
        <a:bodyPr anchor="ctr"/>
        <a:lstStyle/>
        <a:p>
          <a:r>
            <a:rPr lang="tr-TR" sz="1400" dirty="0">
              <a:solidFill>
                <a:schemeClr val="accent1">
                  <a:lumMod val="50000"/>
                </a:schemeClr>
              </a:solidFill>
            </a:rPr>
            <a:t>Kapatmaya ilişkin bilgi ve belgelerin 3 (üç) ay içerisinde ibraz edilmemesi veya ibraz edilen bilgi ve belgelerde eksiklik tespit edilmesi halinde, bu eksikliklerin tamamlanması için firmaya 1 (bir) ay süre verilir.</a:t>
          </a:r>
        </a:p>
      </dgm:t>
    </dgm:pt>
    <dgm:pt modelId="{3641C611-9235-4FCD-ACEE-7C08EDBA1F5A}" type="parTrans" cxnId="{F77ECBE2-8320-4728-8AC9-428163121F62}">
      <dgm:prSet/>
      <dgm:spPr/>
      <dgm:t>
        <a:bodyPr/>
        <a:lstStyle/>
        <a:p>
          <a:endParaRPr lang="tr-TR"/>
        </a:p>
      </dgm:t>
    </dgm:pt>
    <dgm:pt modelId="{3BEC5EA3-906A-4427-B12A-70AE4CE81269}" type="sibTrans" cxnId="{F77ECBE2-8320-4728-8AC9-428163121F62}">
      <dgm:prSet/>
      <dgm:spPr/>
      <dgm:t>
        <a:bodyPr/>
        <a:lstStyle/>
        <a:p>
          <a:endParaRPr lang="tr-TR"/>
        </a:p>
      </dgm:t>
    </dgm:pt>
    <dgm:pt modelId="{FEFC1601-29A0-47E0-BE23-8B3DC492D59A}">
      <dgm:prSet custT="1"/>
      <dgm:spPr>
        <a:solidFill>
          <a:srgbClr val="4472C4">
            <a:lumMod val="20000"/>
            <a:lumOff val="80000"/>
          </a:srgbClr>
        </a:solidFill>
        <a:ln w="12700" cap="flat" cmpd="sng" algn="ctr">
          <a:solidFill>
            <a:prstClr val="white">
              <a:hueOff val="0"/>
              <a:satOff val="0"/>
              <a:lumOff val="0"/>
              <a:alphaOff val="0"/>
            </a:prstClr>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tr-TR" sz="1400" kern="1200" dirty="0">
              <a:solidFill>
                <a:srgbClr val="4472C4">
                  <a:lumMod val="50000"/>
                </a:srgbClr>
              </a:solidFill>
              <a:latin typeface="Calibri" panose="020F0502020204030204"/>
              <a:ea typeface="+mn-ea"/>
              <a:cs typeface="+mn-cs"/>
            </a:rPr>
            <a:t>Bu süre içerisinde eksik bilgi ve belgelerin tamamlanmaması durumunda, ihracat taahhüdü mevcut bilgi ve belgelerle </a:t>
          </a:r>
          <a:r>
            <a:rPr lang="tr-TR" sz="1400" kern="1200" dirty="0" err="1">
              <a:solidFill>
                <a:srgbClr val="4472C4">
                  <a:lumMod val="50000"/>
                </a:srgbClr>
              </a:solidFill>
              <a:latin typeface="Calibri" panose="020F0502020204030204"/>
              <a:ea typeface="+mn-ea"/>
              <a:cs typeface="+mn-cs"/>
            </a:rPr>
            <a:t>müeyyideli</a:t>
          </a:r>
          <a:r>
            <a:rPr lang="tr-TR" sz="1400" kern="1200" dirty="0">
              <a:solidFill>
                <a:srgbClr val="4472C4">
                  <a:lumMod val="50000"/>
                </a:srgbClr>
              </a:solidFill>
              <a:latin typeface="Calibri" panose="020F0502020204030204"/>
              <a:ea typeface="+mn-ea"/>
              <a:cs typeface="+mn-cs"/>
            </a:rPr>
            <a:t> olarak kapatılır.</a:t>
          </a:r>
        </a:p>
      </dgm:t>
    </dgm:pt>
    <dgm:pt modelId="{9FA3A2CA-CD52-46A0-8F18-58784A00462B}" type="parTrans" cxnId="{25C0012E-FFD2-4316-A909-C13089370697}">
      <dgm:prSet/>
      <dgm:spPr/>
      <dgm:t>
        <a:bodyPr/>
        <a:lstStyle/>
        <a:p>
          <a:endParaRPr lang="tr-TR"/>
        </a:p>
      </dgm:t>
    </dgm:pt>
    <dgm:pt modelId="{C892ADBF-D362-45CD-BB76-002B6723C531}" type="sibTrans" cxnId="{25C0012E-FFD2-4316-A909-C13089370697}">
      <dgm:prSet/>
      <dgm:spPr/>
      <dgm:t>
        <a:bodyPr/>
        <a:lstStyle/>
        <a:p>
          <a:endParaRPr lang="tr-TR"/>
        </a:p>
      </dgm:t>
    </dgm:pt>
    <dgm:pt modelId="{2F4081A4-1BD6-4574-BCFD-956BE7AA1A61}">
      <dgm:prSet custT="1"/>
      <dgm:spPr>
        <a:solidFill>
          <a:srgbClr val="4472C4">
            <a:lumMod val="50000"/>
          </a:srgbClr>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r>
            <a:rPr lang="tr-TR" sz="1400" kern="1200" dirty="0"/>
            <a:t>Belge sahibi firmalar, kendilerine tebliğ edilen taahhüt hesabının </a:t>
          </a:r>
          <a:r>
            <a:rPr lang="tr-TR" sz="1400" kern="1200" dirty="0" err="1"/>
            <a:t>müeyyideli</a:t>
          </a:r>
          <a:r>
            <a:rPr lang="tr-TR" sz="1400" kern="1200" dirty="0"/>
            <a:t> kapatılması işlemine karşı tebliğ tarihinden itibaren 1 (bir) ay içerisinde itiraz edebilirler.</a:t>
          </a:r>
          <a:endParaRPr lang="tr-TR" sz="1400" kern="1200" dirty="0">
            <a:solidFill>
              <a:prstClr val="white"/>
            </a:solidFill>
            <a:latin typeface="Calibri" panose="020F0502020204030204"/>
            <a:ea typeface="+mn-ea"/>
            <a:cs typeface="+mn-cs"/>
          </a:endParaRPr>
        </a:p>
      </dgm:t>
    </dgm:pt>
    <dgm:pt modelId="{2E1B7AF5-04B3-43CC-95C0-4E8BD02816B7}" type="parTrans" cxnId="{F47387E9-2D8A-4153-9A1A-0847ABF01300}">
      <dgm:prSet/>
      <dgm:spPr/>
      <dgm:t>
        <a:bodyPr/>
        <a:lstStyle/>
        <a:p>
          <a:endParaRPr lang="tr-TR"/>
        </a:p>
      </dgm:t>
    </dgm:pt>
    <dgm:pt modelId="{A62A0AAF-15F2-4D0C-8916-A897B4CCBC6D}" type="sibTrans" cxnId="{F47387E9-2D8A-4153-9A1A-0847ABF01300}">
      <dgm:prSet/>
      <dgm:spPr/>
      <dgm:t>
        <a:bodyPr/>
        <a:lstStyle/>
        <a:p>
          <a:endParaRPr lang="tr-TR"/>
        </a:p>
      </dgm:t>
    </dgm:pt>
    <dgm:pt modelId="{6A9EBEAF-7AE2-4169-B4DE-9205C1F7A55A}">
      <dgm:prSet custT="1"/>
      <dgm:spPr>
        <a:solidFill>
          <a:schemeClr val="accent1">
            <a:lumMod val="50000"/>
          </a:schemeClr>
        </a:solidFill>
      </dgm:spPr>
      <dgm:t>
        <a:bodyPr/>
        <a:lstStyle/>
        <a:p>
          <a:r>
            <a:rPr lang="tr-TR" sz="1600" dirty="0"/>
            <a:t>Kapatma müracaatları, ilgili Bölge Müdürlüğüne yapılır.</a:t>
          </a:r>
          <a:endParaRPr lang="tr-TR" sz="2000" dirty="0"/>
        </a:p>
      </dgm:t>
    </dgm:pt>
    <dgm:pt modelId="{1FC32562-0161-47E4-AE66-F811E83E3B27}" type="sibTrans" cxnId="{CE36C5FB-07E2-44FB-B773-486D70F62BE9}">
      <dgm:prSet/>
      <dgm:spPr/>
      <dgm:t>
        <a:bodyPr/>
        <a:lstStyle/>
        <a:p>
          <a:endParaRPr lang="tr-TR"/>
        </a:p>
      </dgm:t>
    </dgm:pt>
    <dgm:pt modelId="{C11AB283-AC0D-4C03-83CF-46AD52A49307}" type="parTrans" cxnId="{CE36C5FB-07E2-44FB-B773-486D70F62BE9}">
      <dgm:prSet/>
      <dgm:spPr/>
      <dgm:t>
        <a:bodyPr/>
        <a:lstStyle/>
        <a:p>
          <a:endParaRPr lang="tr-TR"/>
        </a:p>
      </dgm:t>
    </dgm:pt>
    <dgm:pt modelId="{DFDE0500-61F3-451C-B0ED-9B6ACB801F2C}" type="pres">
      <dgm:prSet presAssocID="{BE68A614-BA14-4DF3-863C-EDF9567835A5}" presName="diagram" presStyleCnt="0">
        <dgm:presLayoutVars>
          <dgm:dir/>
          <dgm:resizeHandles val="exact"/>
        </dgm:presLayoutVars>
      </dgm:prSet>
      <dgm:spPr/>
    </dgm:pt>
    <dgm:pt modelId="{5CD435ED-F3E5-499D-85A3-D4ADCC6DB763}" type="pres">
      <dgm:prSet presAssocID="{6A9EBEAF-7AE2-4169-B4DE-9205C1F7A55A}" presName="node" presStyleLbl="node1" presStyleIdx="0" presStyleCnt="5">
        <dgm:presLayoutVars>
          <dgm:bulletEnabled val="1"/>
        </dgm:presLayoutVars>
      </dgm:prSet>
      <dgm:spPr/>
    </dgm:pt>
    <dgm:pt modelId="{1D352FBC-1083-4183-9480-C125C354358D}" type="pres">
      <dgm:prSet presAssocID="{1FC32562-0161-47E4-AE66-F811E83E3B27}" presName="sibTrans" presStyleCnt="0"/>
      <dgm:spPr/>
    </dgm:pt>
    <dgm:pt modelId="{DDFD377E-C87B-4A78-8C39-3213BEFCC63D}" type="pres">
      <dgm:prSet presAssocID="{1E64ED72-D41A-4DF1-821C-CB0DCDFCF941}" presName="node" presStyleLbl="node1" presStyleIdx="1" presStyleCnt="5">
        <dgm:presLayoutVars>
          <dgm:bulletEnabled val="1"/>
        </dgm:presLayoutVars>
      </dgm:prSet>
      <dgm:spPr/>
    </dgm:pt>
    <dgm:pt modelId="{E690A336-8427-434E-AA9F-710C01B8C46D}" type="pres">
      <dgm:prSet presAssocID="{4621082E-30D0-4F9E-815A-47F7F6D0C9FE}" presName="sibTrans" presStyleCnt="0"/>
      <dgm:spPr/>
    </dgm:pt>
    <dgm:pt modelId="{CE62A81E-8970-4472-8920-01695EEC9820}" type="pres">
      <dgm:prSet presAssocID="{3BF02720-6FEA-479D-A9EE-27AE9A5EFC6E}" presName="node" presStyleLbl="node1" presStyleIdx="2" presStyleCnt="5">
        <dgm:presLayoutVars>
          <dgm:bulletEnabled val="1"/>
        </dgm:presLayoutVars>
      </dgm:prSet>
      <dgm:spPr/>
    </dgm:pt>
    <dgm:pt modelId="{97B47386-AF9C-429D-A3BE-8F79F6A8E406}" type="pres">
      <dgm:prSet presAssocID="{3BEC5EA3-906A-4427-B12A-70AE4CE81269}" presName="sibTrans" presStyleCnt="0"/>
      <dgm:spPr/>
    </dgm:pt>
    <dgm:pt modelId="{11039C90-9879-485B-B1FB-9B16DC757E27}" type="pres">
      <dgm:prSet presAssocID="{FEFC1601-29A0-47E0-BE23-8B3DC492D59A}" presName="node" presStyleLbl="node1" presStyleIdx="3" presStyleCnt="5">
        <dgm:presLayoutVars>
          <dgm:bulletEnabled val="1"/>
        </dgm:presLayoutVars>
      </dgm:prSet>
      <dgm:spPr>
        <a:xfrm>
          <a:off x="1423283" y="2419663"/>
          <a:ext cx="2587787" cy="1552672"/>
        </a:xfrm>
        <a:prstGeom prst="rect">
          <a:avLst/>
        </a:prstGeom>
      </dgm:spPr>
    </dgm:pt>
    <dgm:pt modelId="{6A073A7D-1FAC-4C22-AD37-211EBBAAE8B3}" type="pres">
      <dgm:prSet presAssocID="{C892ADBF-D362-45CD-BB76-002B6723C531}" presName="sibTrans" presStyleCnt="0"/>
      <dgm:spPr/>
    </dgm:pt>
    <dgm:pt modelId="{3E05036E-68DA-4D85-96B7-68C8A0E9AAF7}" type="pres">
      <dgm:prSet presAssocID="{2F4081A4-1BD6-4574-BCFD-956BE7AA1A61}" presName="node" presStyleLbl="node1" presStyleIdx="4" presStyleCnt="5">
        <dgm:presLayoutVars>
          <dgm:bulletEnabled val="1"/>
        </dgm:presLayoutVars>
      </dgm:prSet>
      <dgm:spPr>
        <a:xfrm>
          <a:off x="4269849" y="2419663"/>
          <a:ext cx="2587787" cy="1552672"/>
        </a:xfrm>
        <a:prstGeom prst="rect">
          <a:avLst/>
        </a:prstGeom>
      </dgm:spPr>
    </dgm:pt>
  </dgm:ptLst>
  <dgm:cxnLst>
    <dgm:cxn modelId="{1802AC0D-28B9-4A38-95EE-F5C096C62B38}" type="presOf" srcId="{FEFC1601-29A0-47E0-BE23-8B3DC492D59A}" destId="{11039C90-9879-485B-B1FB-9B16DC757E27}" srcOrd="0" destOrd="0" presId="urn:microsoft.com/office/officeart/2005/8/layout/default"/>
    <dgm:cxn modelId="{25C0012E-FFD2-4316-A909-C13089370697}" srcId="{BE68A614-BA14-4DF3-863C-EDF9567835A5}" destId="{FEFC1601-29A0-47E0-BE23-8B3DC492D59A}" srcOrd="3" destOrd="0" parTransId="{9FA3A2CA-CD52-46A0-8F18-58784A00462B}" sibTransId="{C892ADBF-D362-45CD-BB76-002B6723C531}"/>
    <dgm:cxn modelId="{C4F40644-329B-46DC-985F-BB45400EC331}" type="presOf" srcId="{2F4081A4-1BD6-4574-BCFD-956BE7AA1A61}" destId="{3E05036E-68DA-4D85-96B7-68C8A0E9AAF7}" srcOrd="0" destOrd="0" presId="urn:microsoft.com/office/officeart/2005/8/layout/default"/>
    <dgm:cxn modelId="{49A34B69-8E23-4D26-8525-4874906301A8}" type="presOf" srcId="{3BF02720-6FEA-479D-A9EE-27AE9A5EFC6E}" destId="{CE62A81E-8970-4472-8920-01695EEC9820}" srcOrd="0" destOrd="0" presId="urn:microsoft.com/office/officeart/2005/8/layout/default"/>
    <dgm:cxn modelId="{8E71EFD4-8E0F-4722-8620-1C81F73A10ED}" type="presOf" srcId="{1E64ED72-D41A-4DF1-821C-CB0DCDFCF941}" destId="{DDFD377E-C87B-4A78-8C39-3213BEFCC63D}" srcOrd="0" destOrd="0" presId="urn:microsoft.com/office/officeart/2005/8/layout/default"/>
    <dgm:cxn modelId="{F77ECBE2-8320-4728-8AC9-428163121F62}" srcId="{BE68A614-BA14-4DF3-863C-EDF9567835A5}" destId="{3BF02720-6FEA-479D-A9EE-27AE9A5EFC6E}" srcOrd="2" destOrd="0" parTransId="{3641C611-9235-4FCD-ACEE-7C08EDBA1F5A}" sibTransId="{3BEC5EA3-906A-4427-B12A-70AE4CE81269}"/>
    <dgm:cxn modelId="{F47387E9-2D8A-4153-9A1A-0847ABF01300}" srcId="{BE68A614-BA14-4DF3-863C-EDF9567835A5}" destId="{2F4081A4-1BD6-4574-BCFD-956BE7AA1A61}" srcOrd="4" destOrd="0" parTransId="{2E1B7AF5-04B3-43CC-95C0-4E8BD02816B7}" sibTransId="{A62A0AAF-15F2-4D0C-8916-A897B4CCBC6D}"/>
    <dgm:cxn modelId="{33367CF2-3D3A-47F2-9B6A-68A56DE9677F}" type="presOf" srcId="{6A9EBEAF-7AE2-4169-B4DE-9205C1F7A55A}" destId="{5CD435ED-F3E5-499D-85A3-D4ADCC6DB763}" srcOrd="0" destOrd="0" presId="urn:microsoft.com/office/officeart/2005/8/layout/default"/>
    <dgm:cxn modelId="{AD8BE1F3-6FC9-4339-93EC-F059E893E774}" srcId="{BE68A614-BA14-4DF3-863C-EDF9567835A5}" destId="{1E64ED72-D41A-4DF1-821C-CB0DCDFCF941}" srcOrd="1" destOrd="0" parTransId="{F96FE688-8FB2-468C-887B-103D319EB06E}" sibTransId="{4621082E-30D0-4F9E-815A-47F7F6D0C9FE}"/>
    <dgm:cxn modelId="{CE36C5FB-07E2-44FB-B773-486D70F62BE9}" srcId="{BE68A614-BA14-4DF3-863C-EDF9567835A5}" destId="{6A9EBEAF-7AE2-4169-B4DE-9205C1F7A55A}" srcOrd="0" destOrd="0" parTransId="{C11AB283-AC0D-4C03-83CF-46AD52A49307}" sibTransId="{1FC32562-0161-47E4-AE66-F811E83E3B27}"/>
    <dgm:cxn modelId="{2FAAFEFB-96C0-4A0B-B219-6F575FCE2AC1}" type="presOf" srcId="{BE68A614-BA14-4DF3-863C-EDF9567835A5}" destId="{DFDE0500-61F3-451C-B0ED-9B6ACB801F2C}" srcOrd="0" destOrd="0" presId="urn:microsoft.com/office/officeart/2005/8/layout/default"/>
    <dgm:cxn modelId="{F0BCB87C-1306-4618-8277-66B1E6F3E269}" type="presParOf" srcId="{DFDE0500-61F3-451C-B0ED-9B6ACB801F2C}" destId="{5CD435ED-F3E5-499D-85A3-D4ADCC6DB763}" srcOrd="0" destOrd="0" presId="urn:microsoft.com/office/officeart/2005/8/layout/default"/>
    <dgm:cxn modelId="{66AB3E16-28BE-4A20-A344-0D94F53FB3D5}" type="presParOf" srcId="{DFDE0500-61F3-451C-B0ED-9B6ACB801F2C}" destId="{1D352FBC-1083-4183-9480-C125C354358D}" srcOrd="1" destOrd="0" presId="urn:microsoft.com/office/officeart/2005/8/layout/default"/>
    <dgm:cxn modelId="{97126566-F46A-4EB3-AAF0-D7035DFD0AAA}" type="presParOf" srcId="{DFDE0500-61F3-451C-B0ED-9B6ACB801F2C}" destId="{DDFD377E-C87B-4A78-8C39-3213BEFCC63D}" srcOrd="2" destOrd="0" presId="urn:microsoft.com/office/officeart/2005/8/layout/default"/>
    <dgm:cxn modelId="{5D1B035D-5173-48A8-BDAC-011D44C171AF}" type="presParOf" srcId="{DFDE0500-61F3-451C-B0ED-9B6ACB801F2C}" destId="{E690A336-8427-434E-AA9F-710C01B8C46D}" srcOrd="3" destOrd="0" presId="urn:microsoft.com/office/officeart/2005/8/layout/default"/>
    <dgm:cxn modelId="{956334C7-0FDF-4067-945A-079A1C73BDD3}" type="presParOf" srcId="{DFDE0500-61F3-451C-B0ED-9B6ACB801F2C}" destId="{CE62A81E-8970-4472-8920-01695EEC9820}" srcOrd="4" destOrd="0" presId="urn:microsoft.com/office/officeart/2005/8/layout/default"/>
    <dgm:cxn modelId="{BBD1B97E-69A8-4FAC-ACAC-6C96D3177602}" type="presParOf" srcId="{DFDE0500-61F3-451C-B0ED-9B6ACB801F2C}" destId="{97B47386-AF9C-429D-A3BE-8F79F6A8E406}" srcOrd="5" destOrd="0" presId="urn:microsoft.com/office/officeart/2005/8/layout/default"/>
    <dgm:cxn modelId="{4BD03020-5609-49F6-9D2E-C05BA3854075}" type="presParOf" srcId="{DFDE0500-61F3-451C-B0ED-9B6ACB801F2C}" destId="{11039C90-9879-485B-B1FB-9B16DC757E27}" srcOrd="6" destOrd="0" presId="urn:microsoft.com/office/officeart/2005/8/layout/default"/>
    <dgm:cxn modelId="{2FB7CD52-F540-4CB2-8BFB-2E741920FF6D}" type="presParOf" srcId="{DFDE0500-61F3-451C-B0ED-9B6ACB801F2C}" destId="{6A073A7D-1FAC-4C22-AD37-211EBBAAE8B3}" srcOrd="7" destOrd="0" presId="urn:microsoft.com/office/officeart/2005/8/layout/default"/>
    <dgm:cxn modelId="{5C9BD124-4972-465A-9C18-F952DCB8A05E}" type="presParOf" srcId="{DFDE0500-61F3-451C-B0ED-9B6ACB801F2C}" destId="{3E05036E-68DA-4D85-96B7-68C8A0E9AAF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68A101-5492-4F78-9003-35C571105367}" type="doc">
      <dgm:prSet loTypeId="urn:microsoft.com/office/officeart/2005/8/layout/chevron1" loCatId="process" qsTypeId="urn:microsoft.com/office/officeart/2005/8/quickstyle/simple3" qsCatId="simple" csTypeId="urn:microsoft.com/office/officeart/2005/8/colors/accent1_2" csCatId="accent1" phldr="1"/>
      <dgm:spPr/>
    </dgm:pt>
    <dgm:pt modelId="{A6FF73EC-CA88-4355-B0E6-7DDA42461A02}">
      <dgm:prSet phldrT="[Metin]"/>
      <dgm:spPr>
        <a:xfrm>
          <a:off x="2320" y="1540617"/>
          <a:ext cx="2826914" cy="1130765"/>
        </a:xfrm>
        <a:prstGeom prst="chevron">
          <a:avLst/>
        </a:prstGeom>
        <a:solidFill>
          <a:schemeClr val="bg1"/>
        </a:solidFill>
      </dgm:spPr>
      <dgm:t>
        <a:bodyPr/>
        <a:lstStyle/>
        <a:p>
          <a:r>
            <a:rPr lang="tr-TR" b="1" dirty="0">
              <a:solidFill>
                <a:schemeClr val="accent6">
                  <a:lumMod val="25000"/>
                </a:schemeClr>
              </a:solidFill>
              <a:effectLst>
                <a:outerShdw blurRad="38100" dist="38100" dir="2700000" algn="tl">
                  <a:srgbClr val="000000">
                    <a:alpha val="43137"/>
                  </a:srgbClr>
                </a:outerShdw>
              </a:effectLst>
              <a:latin typeface="Calibri"/>
              <a:ea typeface="+mn-ea"/>
              <a:cs typeface="+mn-cs"/>
            </a:rPr>
            <a:t>Gümrük muafiyetli girdi ithali</a:t>
          </a:r>
        </a:p>
      </dgm:t>
    </dgm:pt>
    <dgm:pt modelId="{D299CB1B-77EB-470D-9A5F-69BCE9248F8F}" type="parTrans" cxnId="{B3D2444C-8693-47CF-8F68-31F68548387A}">
      <dgm:prSet/>
      <dgm:spPr/>
      <dgm:t>
        <a:bodyPr/>
        <a:lstStyle/>
        <a:p>
          <a:endParaRPr lang="tr-TR">
            <a:effectLst>
              <a:outerShdw blurRad="38100" dist="38100" dir="2700000" algn="tl">
                <a:srgbClr val="000000">
                  <a:alpha val="43137"/>
                </a:srgbClr>
              </a:outerShdw>
            </a:effectLst>
          </a:endParaRPr>
        </a:p>
      </dgm:t>
    </dgm:pt>
    <dgm:pt modelId="{09800CA2-0FB5-4223-A4DC-657E34AB50BE}" type="sibTrans" cxnId="{B3D2444C-8693-47CF-8F68-31F68548387A}">
      <dgm:prSet/>
      <dgm:spPr/>
      <dgm:t>
        <a:bodyPr/>
        <a:lstStyle/>
        <a:p>
          <a:endParaRPr lang="tr-TR">
            <a:effectLst>
              <a:outerShdw blurRad="38100" dist="38100" dir="2700000" algn="tl">
                <a:srgbClr val="000000">
                  <a:alpha val="43137"/>
                </a:srgbClr>
              </a:outerShdw>
            </a:effectLst>
          </a:endParaRPr>
        </a:p>
      </dgm:t>
    </dgm:pt>
    <dgm:pt modelId="{3FAF32A6-07EA-47C3-B45F-68CFDE60CD43}">
      <dgm:prSet phldrT="[Metin]"/>
      <dgm:spPr>
        <a:xfrm>
          <a:off x="2546542" y="1540617"/>
          <a:ext cx="2826914" cy="1130765"/>
        </a:xfrm>
        <a:prstGeom prst="chevron">
          <a:avLst/>
        </a:prstGeom>
        <a:solidFill>
          <a:schemeClr val="bg1"/>
        </a:solidFill>
      </dgm:spPr>
      <dgm:t>
        <a:bodyPr/>
        <a:lstStyle/>
        <a:p>
          <a:r>
            <a:rPr lang="tr-TR" b="1" dirty="0">
              <a:solidFill>
                <a:schemeClr val="accent6">
                  <a:lumMod val="25000"/>
                </a:schemeClr>
              </a:solidFill>
              <a:effectLst>
                <a:outerShdw blurRad="38100" dist="38100" dir="2700000" algn="tl">
                  <a:srgbClr val="000000">
                    <a:alpha val="43137"/>
                  </a:srgbClr>
                </a:outerShdw>
              </a:effectLst>
              <a:latin typeface="Calibri"/>
              <a:ea typeface="+mn-ea"/>
              <a:cs typeface="+mn-cs"/>
            </a:rPr>
            <a:t>Üretim/İşlemede maliyet avantajı</a:t>
          </a:r>
        </a:p>
      </dgm:t>
    </dgm:pt>
    <dgm:pt modelId="{2307BD32-AF2A-4E35-B25E-3B77C5DDB5C2}" type="parTrans" cxnId="{E7B081DB-5536-4E10-B0A2-64794F50904B}">
      <dgm:prSet/>
      <dgm:spPr/>
      <dgm:t>
        <a:bodyPr/>
        <a:lstStyle/>
        <a:p>
          <a:endParaRPr lang="tr-TR">
            <a:effectLst>
              <a:outerShdw blurRad="38100" dist="38100" dir="2700000" algn="tl">
                <a:srgbClr val="000000">
                  <a:alpha val="43137"/>
                </a:srgbClr>
              </a:outerShdw>
            </a:effectLst>
          </a:endParaRPr>
        </a:p>
      </dgm:t>
    </dgm:pt>
    <dgm:pt modelId="{6E6E1632-5A48-4C51-B924-5111BDF7FC60}" type="sibTrans" cxnId="{E7B081DB-5536-4E10-B0A2-64794F50904B}">
      <dgm:prSet/>
      <dgm:spPr/>
      <dgm:t>
        <a:bodyPr/>
        <a:lstStyle/>
        <a:p>
          <a:endParaRPr lang="tr-TR">
            <a:effectLst>
              <a:outerShdw blurRad="38100" dist="38100" dir="2700000" algn="tl">
                <a:srgbClr val="000000">
                  <a:alpha val="43137"/>
                </a:srgbClr>
              </a:outerShdw>
            </a:effectLst>
          </a:endParaRPr>
        </a:p>
      </dgm:t>
    </dgm:pt>
    <dgm:pt modelId="{9C72953F-B661-47AE-A57E-2A06DFC75442}">
      <dgm:prSet phldrT="[Metin]"/>
      <dgm:spPr>
        <a:xfrm>
          <a:off x="5067943" y="1563243"/>
          <a:ext cx="2826914" cy="1130765"/>
        </a:xfrm>
        <a:prstGeom prst="chevron">
          <a:avLst/>
        </a:prstGeom>
        <a:solidFill>
          <a:schemeClr val="bg1"/>
        </a:solidFill>
      </dgm:spPr>
      <dgm:t>
        <a:bodyPr/>
        <a:lstStyle/>
        <a:p>
          <a:r>
            <a:rPr lang="tr-TR" b="1" dirty="0">
              <a:solidFill>
                <a:schemeClr val="accent6">
                  <a:lumMod val="25000"/>
                </a:schemeClr>
              </a:solidFill>
              <a:effectLst>
                <a:outerShdw blurRad="38100" dist="38100" dir="2700000" algn="tl">
                  <a:srgbClr val="000000">
                    <a:alpha val="43137"/>
                  </a:srgbClr>
                </a:outerShdw>
              </a:effectLst>
              <a:latin typeface="Calibri"/>
              <a:ea typeface="+mn-ea"/>
              <a:cs typeface="+mn-cs"/>
            </a:rPr>
            <a:t>İhracatta yüksek rekabet şansı</a:t>
          </a:r>
        </a:p>
      </dgm:t>
    </dgm:pt>
    <dgm:pt modelId="{794F9E97-634E-4A76-B321-2CB9D21DD289}" type="parTrans" cxnId="{9B1E433C-8E1C-44B5-A587-5F92FE48CF9F}">
      <dgm:prSet/>
      <dgm:spPr/>
      <dgm:t>
        <a:bodyPr/>
        <a:lstStyle/>
        <a:p>
          <a:endParaRPr lang="tr-TR">
            <a:effectLst>
              <a:outerShdw blurRad="38100" dist="38100" dir="2700000" algn="tl">
                <a:srgbClr val="000000">
                  <a:alpha val="43137"/>
                </a:srgbClr>
              </a:outerShdw>
            </a:effectLst>
          </a:endParaRPr>
        </a:p>
      </dgm:t>
    </dgm:pt>
    <dgm:pt modelId="{670009A6-80CA-4D9E-AD80-38DFFDD344F4}" type="sibTrans" cxnId="{9B1E433C-8E1C-44B5-A587-5F92FE48CF9F}">
      <dgm:prSet/>
      <dgm:spPr/>
      <dgm:t>
        <a:bodyPr/>
        <a:lstStyle/>
        <a:p>
          <a:endParaRPr lang="tr-TR">
            <a:effectLst>
              <a:outerShdw blurRad="38100" dist="38100" dir="2700000" algn="tl">
                <a:srgbClr val="000000">
                  <a:alpha val="43137"/>
                </a:srgbClr>
              </a:outerShdw>
            </a:effectLst>
          </a:endParaRPr>
        </a:p>
      </dgm:t>
    </dgm:pt>
    <dgm:pt modelId="{D2732887-4510-455D-8BA0-167DBE338A80}" type="pres">
      <dgm:prSet presAssocID="{0968A101-5492-4F78-9003-35C571105367}" presName="Name0" presStyleCnt="0">
        <dgm:presLayoutVars>
          <dgm:dir/>
          <dgm:animLvl val="lvl"/>
          <dgm:resizeHandles val="exact"/>
        </dgm:presLayoutVars>
      </dgm:prSet>
      <dgm:spPr/>
    </dgm:pt>
    <dgm:pt modelId="{C4246CCC-1EE7-48E2-8DDB-81E689498ABF}" type="pres">
      <dgm:prSet presAssocID="{A6FF73EC-CA88-4355-B0E6-7DDA42461A02}" presName="parTxOnly" presStyleLbl="node1" presStyleIdx="0" presStyleCnt="3" custLinFactNeighborX="-821">
        <dgm:presLayoutVars>
          <dgm:chMax val="0"/>
          <dgm:chPref val="0"/>
          <dgm:bulletEnabled val="1"/>
        </dgm:presLayoutVars>
      </dgm:prSet>
      <dgm:spPr>
        <a:prstGeom prst="chevron">
          <a:avLst/>
        </a:prstGeom>
      </dgm:spPr>
    </dgm:pt>
    <dgm:pt modelId="{3DC4134C-34B2-4B7D-A9F7-A35C93E90B56}" type="pres">
      <dgm:prSet presAssocID="{09800CA2-0FB5-4223-A4DC-657E34AB50BE}" presName="parTxOnlySpace" presStyleCnt="0"/>
      <dgm:spPr/>
    </dgm:pt>
    <dgm:pt modelId="{BB832C59-D60F-44BC-A218-76035E512D28}" type="pres">
      <dgm:prSet presAssocID="{3FAF32A6-07EA-47C3-B45F-68CFDE60CD43}" presName="parTxOnly" presStyleLbl="node1" presStyleIdx="1" presStyleCnt="3">
        <dgm:presLayoutVars>
          <dgm:chMax val="0"/>
          <dgm:chPref val="0"/>
          <dgm:bulletEnabled val="1"/>
        </dgm:presLayoutVars>
      </dgm:prSet>
      <dgm:spPr>
        <a:prstGeom prst="chevron">
          <a:avLst/>
        </a:prstGeom>
      </dgm:spPr>
    </dgm:pt>
    <dgm:pt modelId="{70FEF811-15DD-4097-BFEE-BEA07E763508}" type="pres">
      <dgm:prSet presAssocID="{6E6E1632-5A48-4C51-B924-5111BDF7FC60}" presName="parTxOnlySpace" presStyleCnt="0"/>
      <dgm:spPr/>
    </dgm:pt>
    <dgm:pt modelId="{E51A5C0D-359F-40F1-B70C-FE51F0CE0130}" type="pres">
      <dgm:prSet presAssocID="{9C72953F-B661-47AE-A57E-2A06DFC75442}" presName="parTxOnly" presStyleLbl="node1" presStyleIdx="2" presStyleCnt="3" custLinFactNeighborX="-8073" custLinFactNeighborY="2001">
        <dgm:presLayoutVars>
          <dgm:chMax val="0"/>
          <dgm:chPref val="0"/>
          <dgm:bulletEnabled val="1"/>
        </dgm:presLayoutVars>
      </dgm:prSet>
      <dgm:spPr>
        <a:prstGeom prst="chevron">
          <a:avLst/>
        </a:prstGeom>
      </dgm:spPr>
    </dgm:pt>
  </dgm:ptLst>
  <dgm:cxnLst>
    <dgm:cxn modelId="{D4FDE212-B4DE-4756-A9BA-9EA0BB1E610F}" type="presOf" srcId="{0968A101-5492-4F78-9003-35C571105367}" destId="{D2732887-4510-455D-8BA0-167DBE338A80}" srcOrd="0" destOrd="0" presId="urn:microsoft.com/office/officeart/2005/8/layout/chevron1"/>
    <dgm:cxn modelId="{48598817-E9D3-4EF4-A4DC-0E0DEDA3DDEA}" type="presOf" srcId="{A6FF73EC-CA88-4355-B0E6-7DDA42461A02}" destId="{C4246CCC-1EE7-48E2-8DDB-81E689498ABF}" srcOrd="0" destOrd="0" presId="urn:microsoft.com/office/officeart/2005/8/layout/chevron1"/>
    <dgm:cxn modelId="{9B1E433C-8E1C-44B5-A587-5F92FE48CF9F}" srcId="{0968A101-5492-4F78-9003-35C571105367}" destId="{9C72953F-B661-47AE-A57E-2A06DFC75442}" srcOrd="2" destOrd="0" parTransId="{794F9E97-634E-4A76-B321-2CB9D21DD289}" sibTransId="{670009A6-80CA-4D9E-AD80-38DFFDD344F4}"/>
    <dgm:cxn modelId="{B3D2444C-8693-47CF-8F68-31F68548387A}" srcId="{0968A101-5492-4F78-9003-35C571105367}" destId="{A6FF73EC-CA88-4355-B0E6-7DDA42461A02}" srcOrd="0" destOrd="0" parTransId="{D299CB1B-77EB-470D-9A5F-69BCE9248F8F}" sibTransId="{09800CA2-0FB5-4223-A4DC-657E34AB50BE}"/>
    <dgm:cxn modelId="{58280958-18A9-4883-9689-01ED7F33C4E2}" type="presOf" srcId="{3FAF32A6-07EA-47C3-B45F-68CFDE60CD43}" destId="{BB832C59-D60F-44BC-A218-76035E512D28}" srcOrd="0" destOrd="0" presId="urn:microsoft.com/office/officeart/2005/8/layout/chevron1"/>
    <dgm:cxn modelId="{700FBDD3-7037-4DAA-8894-11D72ACFFBA2}" type="presOf" srcId="{9C72953F-B661-47AE-A57E-2A06DFC75442}" destId="{E51A5C0D-359F-40F1-B70C-FE51F0CE0130}" srcOrd="0" destOrd="0" presId="urn:microsoft.com/office/officeart/2005/8/layout/chevron1"/>
    <dgm:cxn modelId="{E7B081DB-5536-4E10-B0A2-64794F50904B}" srcId="{0968A101-5492-4F78-9003-35C571105367}" destId="{3FAF32A6-07EA-47C3-B45F-68CFDE60CD43}" srcOrd="1" destOrd="0" parTransId="{2307BD32-AF2A-4E35-B25E-3B77C5DDB5C2}" sibTransId="{6E6E1632-5A48-4C51-B924-5111BDF7FC60}"/>
    <dgm:cxn modelId="{7420845F-16EB-442B-9246-932352F84B4E}" type="presParOf" srcId="{D2732887-4510-455D-8BA0-167DBE338A80}" destId="{C4246CCC-1EE7-48E2-8DDB-81E689498ABF}" srcOrd="0" destOrd="0" presId="urn:microsoft.com/office/officeart/2005/8/layout/chevron1"/>
    <dgm:cxn modelId="{4BC859C8-834A-4715-840C-F33151C001DE}" type="presParOf" srcId="{D2732887-4510-455D-8BA0-167DBE338A80}" destId="{3DC4134C-34B2-4B7D-A9F7-A35C93E90B56}" srcOrd="1" destOrd="0" presId="urn:microsoft.com/office/officeart/2005/8/layout/chevron1"/>
    <dgm:cxn modelId="{4681DA77-4FE7-4883-8894-10881759B377}" type="presParOf" srcId="{D2732887-4510-455D-8BA0-167DBE338A80}" destId="{BB832C59-D60F-44BC-A218-76035E512D28}" srcOrd="2" destOrd="0" presId="urn:microsoft.com/office/officeart/2005/8/layout/chevron1"/>
    <dgm:cxn modelId="{41AB5F52-4295-4269-B7E0-F62B109A287B}" type="presParOf" srcId="{D2732887-4510-455D-8BA0-167DBE338A80}" destId="{70FEF811-15DD-4097-BFEE-BEA07E763508}" srcOrd="3" destOrd="0" presId="urn:microsoft.com/office/officeart/2005/8/layout/chevron1"/>
    <dgm:cxn modelId="{D71E9FBF-DE17-44E1-9B84-059F5DC89942}" type="presParOf" srcId="{D2732887-4510-455D-8BA0-167DBE338A80}" destId="{E51A5C0D-359F-40F1-B70C-FE51F0CE0130}" srcOrd="4" destOrd="0" presId="urn:microsoft.com/office/officeart/2005/8/layout/chevron1"/>
  </dgm:cxnLst>
  <dgm:bg>
    <a:solidFill>
      <a:schemeClr val="accent1">
        <a:lumMod val="5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894D1EE-0957-41A0-994B-2D8D4D40D01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tr-TR"/>
        </a:p>
      </dgm:t>
    </dgm:pt>
    <dgm:pt modelId="{163DB44E-8288-410D-AC37-E85DFBAB8EF3}">
      <dgm:prSet/>
      <dgm:spPr/>
      <dgm:t>
        <a:bodyPr/>
        <a:lstStyle/>
        <a:p>
          <a:r>
            <a:rPr lang="tr-TR" dirty="0"/>
            <a:t>Üçüncü ülke menşeli bir eşyanın DİİB kapsamında ithal edildikten sonra üretim sürecini müteakip ihraç ürünü olarak AB üyesi ülkelere, serbest ticaret anlaşması imzaladığımız ülkelere, </a:t>
          </a:r>
          <a:r>
            <a:rPr lang="tr-TR" dirty="0" err="1"/>
            <a:t>Pan</a:t>
          </a:r>
          <a:r>
            <a:rPr lang="tr-TR" dirty="0"/>
            <a:t>-Avrupa Menşe Kümülasyonuna veya </a:t>
          </a:r>
          <a:r>
            <a:rPr lang="tr-TR" dirty="0" err="1"/>
            <a:t>Pan</a:t>
          </a:r>
          <a:r>
            <a:rPr lang="tr-TR" dirty="0"/>
            <a:t>-Avrupa-Akdeniz Menşe Kümülasyonuna taraf olan ülkelere ihraç edilmesi halinde, ithal edilen eşya ile ilgili vergi, ihracat sırasında ödenir.</a:t>
          </a:r>
        </a:p>
      </dgm:t>
    </dgm:pt>
    <dgm:pt modelId="{DFEF35BF-4A55-4599-A92B-B58AE698DA0E}" type="parTrans" cxnId="{C6A15EA4-E825-4D28-966E-2D451111107B}">
      <dgm:prSet/>
      <dgm:spPr/>
      <dgm:t>
        <a:bodyPr/>
        <a:lstStyle/>
        <a:p>
          <a:endParaRPr lang="tr-TR"/>
        </a:p>
      </dgm:t>
    </dgm:pt>
    <dgm:pt modelId="{21F46DEA-C5CC-4C4E-8C52-40E3E59C447D}" type="sibTrans" cxnId="{C6A15EA4-E825-4D28-966E-2D451111107B}">
      <dgm:prSet/>
      <dgm:spPr/>
      <dgm:t>
        <a:bodyPr/>
        <a:lstStyle/>
        <a:p>
          <a:endParaRPr lang="tr-TR"/>
        </a:p>
      </dgm:t>
    </dgm:pt>
    <dgm:pt modelId="{0A99CA56-A241-46A7-9B37-E367A5D72BC9}" type="pres">
      <dgm:prSet presAssocID="{C894D1EE-0957-41A0-994B-2D8D4D40D010}" presName="Name0" presStyleCnt="0">
        <dgm:presLayoutVars>
          <dgm:chMax val="7"/>
          <dgm:dir/>
          <dgm:animLvl val="lvl"/>
          <dgm:resizeHandles val="exact"/>
        </dgm:presLayoutVars>
      </dgm:prSet>
      <dgm:spPr/>
    </dgm:pt>
    <dgm:pt modelId="{EBDA49E9-EA75-46E2-A989-A264487EC5A6}" type="pres">
      <dgm:prSet presAssocID="{163DB44E-8288-410D-AC37-E85DFBAB8EF3}" presName="circle1" presStyleLbl="node1" presStyleIdx="0" presStyleCnt="1"/>
      <dgm:spPr>
        <a:solidFill>
          <a:schemeClr val="accent1">
            <a:lumMod val="50000"/>
          </a:schemeClr>
        </a:solidFill>
      </dgm:spPr>
    </dgm:pt>
    <dgm:pt modelId="{159A090E-F1CD-4BA6-BCD4-AAA8A98667B3}" type="pres">
      <dgm:prSet presAssocID="{163DB44E-8288-410D-AC37-E85DFBAB8EF3}" presName="space" presStyleCnt="0"/>
      <dgm:spPr/>
    </dgm:pt>
    <dgm:pt modelId="{BC555ED7-4138-4208-82C3-588C147B2C62}" type="pres">
      <dgm:prSet presAssocID="{163DB44E-8288-410D-AC37-E85DFBAB8EF3}" presName="rect1" presStyleLbl="alignAcc1" presStyleIdx="0" presStyleCnt="1"/>
      <dgm:spPr/>
    </dgm:pt>
    <dgm:pt modelId="{013F22D6-C924-4D76-A230-69833210EB9D}" type="pres">
      <dgm:prSet presAssocID="{163DB44E-8288-410D-AC37-E85DFBAB8EF3}" presName="rect1ParTxNoCh" presStyleLbl="alignAcc1" presStyleIdx="0" presStyleCnt="1">
        <dgm:presLayoutVars>
          <dgm:chMax val="1"/>
          <dgm:bulletEnabled val="1"/>
        </dgm:presLayoutVars>
      </dgm:prSet>
      <dgm:spPr/>
    </dgm:pt>
  </dgm:ptLst>
  <dgm:cxnLst>
    <dgm:cxn modelId="{61BBE92E-B625-472E-A2BD-59E9E2B8F80E}" type="presOf" srcId="{C894D1EE-0957-41A0-994B-2D8D4D40D010}" destId="{0A99CA56-A241-46A7-9B37-E367A5D72BC9}" srcOrd="0" destOrd="0" presId="urn:microsoft.com/office/officeart/2005/8/layout/target3"/>
    <dgm:cxn modelId="{76075FA2-F63D-424A-901E-752455921C3F}" type="presOf" srcId="{163DB44E-8288-410D-AC37-E85DFBAB8EF3}" destId="{013F22D6-C924-4D76-A230-69833210EB9D}" srcOrd="1" destOrd="0" presId="urn:microsoft.com/office/officeart/2005/8/layout/target3"/>
    <dgm:cxn modelId="{C6A15EA4-E825-4D28-966E-2D451111107B}" srcId="{C894D1EE-0957-41A0-994B-2D8D4D40D010}" destId="{163DB44E-8288-410D-AC37-E85DFBAB8EF3}" srcOrd="0" destOrd="0" parTransId="{DFEF35BF-4A55-4599-A92B-B58AE698DA0E}" sibTransId="{21F46DEA-C5CC-4C4E-8C52-40E3E59C447D}"/>
    <dgm:cxn modelId="{DA7173AB-B6C1-4A50-8CD0-B41B182AD48A}" type="presOf" srcId="{163DB44E-8288-410D-AC37-E85DFBAB8EF3}" destId="{BC555ED7-4138-4208-82C3-588C147B2C62}" srcOrd="0" destOrd="0" presId="urn:microsoft.com/office/officeart/2005/8/layout/target3"/>
    <dgm:cxn modelId="{C0446ACA-9889-4ABC-946D-395523DF7492}" type="presParOf" srcId="{0A99CA56-A241-46A7-9B37-E367A5D72BC9}" destId="{EBDA49E9-EA75-46E2-A989-A264487EC5A6}" srcOrd="0" destOrd="0" presId="urn:microsoft.com/office/officeart/2005/8/layout/target3"/>
    <dgm:cxn modelId="{3720C308-295E-46E9-8695-813DE905C972}" type="presParOf" srcId="{0A99CA56-A241-46A7-9B37-E367A5D72BC9}" destId="{159A090E-F1CD-4BA6-BCD4-AAA8A98667B3}" srcOrd="1" destOrd="0" presId="urn:microsoft.com/office/officeart/2005/8/layout/target3"/>
    <dgm:cxn modelId="{9532E7F4-A1CC-4882-BB39-6A3DAF4D50E0}" type="presParOf" srcId="{0A99CA56-A241-46A7-9B37-E367A5D72BC9}" destId="{BC555ED7-4138-4208-82C3-588C147B2C62}" srcOrd="2" destOrd="0" presId="urn:microsoft.com/office/officeart/2005/8/layout/target3"/>
    <dgm:cxn modelId="{45079D06-93BA-426A-A397-6673666E8CE9}" type="presParOf" srcId="{0A99CA56-A241-46A7-9B37-E367A5D72BC9}" destId="{013F22D6-C924-4D76-A230-69833210EB9D}"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7590E5A-31CF-40E7-88F2-E66403171F22}" type="doc">
      <dgm:prSet loTypeId="urn:microsoft.com/office/officeart/2005/8/layout/hList3" loCatId="list" qsTypeId="urn:microsoft.com/office/officeart/2005/8/quickstyle/simple2" qsCatId="simple" csTypeId="urn:microsoft.com/office/officeart/2005/8/colors/accent1_1" csCatId="accent1" phldr="1"/>
      <dgm:spPr/>
      <dgm:t>
        <a:bodyPr/>
        <a:lstStyle/>
        <a:p>
          <a:endParaRPr lang="tr-TR"/>
        </a:p>
      </dgm:t>
    </dgm:pt>
    <dgm:pt modelId="{15B90DBB-E91E-473A-8C37-F392BED4A420}">
      <dgm:prSet phldrT="[Metin]"/>
      <dgm:spPr>
        <a:xfrm>
          <a:off x="0" y="15776"/>
          <a:ext cx="6096000" cy="1219200"/>
        </a:xfrm>
        <a:prstGeom prst="rect">
          <a:avLst/>
        </a:prstGeom>
        <a:solidFill>
          <a:schemeClr val="accent1">
            <a:lumMod val="50000"/>
          </a:schemeClr>
        </a:solidFill>
      </dgm:spPr>
      <dgm:t>
        <a:bodyPr/>
        <a:lstStyle/>
        <a:p>
          <a:pPr>
            <a:buNone/>
          </a:pPr>
          <a:r>
            <a:rPr lang="tr-TR" b="1">
              <a:latin typeface="Century Gothic" panose="020F0302020204030204"/>
              <a:ea typeface="+mn-ea"/>
              <a:cs typeface="+mn-cs"/>
            </a:rPr>
            <a:t>Dahilde İşleme Rejimi ile</a:t>
          </a:r>
          <a:endParaRPr lang="tr-TR" dirty="0">
            <a:latin typeface="Century Gothic" panose="020F0302020204030204"/>
            <a:ea typeface="+mn-ea"/>
            <a:cs typeface="+mn-cs"/>
          </a:endParaRPr>
        </a:p>
      </dgm:t>
    </dgm:pt>
    <dgm:pt modelId="{4FF749A8-0BF8-4DB6-A68F-AEE0D4D26643}" type="parTrans" cxnId="{57C0E64F-D6A1-4527-9AF3-4948093B7A5D}">
      <dgm:prSet/>
      <dgm:spPr/>
      <dgm:t>
        <a:bodyPr/>
        <a:lstStyle/>
        <a:p>
          <a:endParaRPr lang="tr-TR"/>
        </a:p>
      </dgm:t>
    </dgm:pt>
    <dgm:pt modelId="{154C338F-B002-43FB-8351-595E02978FCD}" type="sibTrans" cxnId="{57C0E64F-D6A1-4527-9AF3-4948093B7A5D}">
      <dgm:prSet/>
      <dgm:spPr/>
      <dgm:t>
        <a:bodyPr/>
        <a:lstStyle/>
        <a:p>
          <a:endParaRPr lang="tr-TR"/>
        </a:p>
      </dgm:t>
    </dgm:pt>
    <dgm:pt modelId="{BEF47DD8-5C86-4A1E-8988-09AD6396ADB9}">
      <dgm:prSet phldrT="[Metin]"/>
      <dgm:spPr>
        <a:xfrm>
          <a:off x="0" y="1219200"/>
          <a:ext cx="1523999" cy="2560320"/>
        </a:xfrm>
        <a:prstGeom prst="rect">
          <a:avLst/>
        </a:prstGeom>
      </dgm:spPr>
      <dgm:t>
        <a:bodyPr/>
        <a:lstStyle/>
        <a:p>
          <a:pPr>
            <a:buFont typeface="Wingdings" panose="05000000000000000000" pitchFamily="2" charset="2"/>
            <a:buNone/>
          </a:pPr>
          <a:r>
            <a:rPr lang="tr-TR">
              <a:latin typeface="Century Gothic" panose="020F0302020204030204"/>
              <a:ea typeface="+mn-ea"/>
              <a:cs typeface="+mn-cs"/>
            </a:rPr>
            <a:t>İş ve işgücü olanaklarını ortaya çıkmakta</a:t>
          </a:r>
          <a:endParaRPr lang="tr-TR" dirty="0">
            <a:latin typeface="Century Gothic" panose="020F0302020204030204"/>
            <a:ea typeface="+mn-ea"/>
            <a:cs typeface="+mn-cs"/>
          </a:endParaRPr>
        </a:p>
      </dgm:t>
    </dgm:pt>
    <dgm:pt modelId="{5BC1AA96-04E6-47CA-BA25-66EDBBA49082}" type="parTrans" cxnId="{68E03AC4-1FBD-4C35-8624-11DCE156A739}">
      <dgm:prSet/>
      <dgm:spPr/>
      <dgm:t>
        <a:bodyPr/>
        <a:lstStyle/>
        <a:p>
          <a:endParaRPr lang="tr-TR"/>
        </a:p>
      </dgm:t>
    </dgm:pt>
    <dgm:pt modelId="{B546122B-FF9D-451E-8259-7D162396AB17}" type="sibTrans" cxnId="{68E03AC4-1FBD-4C35-8624-11DCE156A739}">
      <dgm:prSet/>
      <dgm:spPr/>
      <dgm:t>
        <a:bodyPr/>
        <a:lstStyle/>
        <a:p>
          <a:endParaRPr lang="tr-TR"/>
        </a:p>
      </dgm:t>
    </dgm:pt>
    <dgm:pt modelId="{697F0E74-7B16-4709-B570-4771CCB9D449}">
      <dgm:prSet phldrT="[Metin]"/>
      <dgm:spPr>
        <a:xfrm>
          <a:off x="1523999" y="1219200"/>
          <a:ext cx="1523999" cy="2560320"/>
        </a:xfrm>
        <a:prstGeom prst="rect">
          <a:avLst/>
        </a:prstGeom>
      </dgm:spPr>
      <dgm:t>
        <a:bodyPr/>
        <a:lstStyle/>
        <a:p>
          <a:pPr>
            <a:buFont typeface="Wingdings" panose="05000000000000000000" pitchFamily="2" charset="2"/>
            <a:buNone/>
          </a:pPr>
          <a:r>
            <a:rPr lang="tr-TR">
              <a:latin typeface="Century Gothic" panose="020F0302020204030204"/>
              <a:ea typeface="Tahoma" panose="020B0604030504040204" pitchFamily="34" charset="0"/>
              <a:cs typeface="Tahoma" panose="020B0604030504040204" pitchFamily="34" charset="0"/>
            </a:rPr>
            <a:t>Yurt içi ve yurt dışı üretim ile ölçek ekonomilerinin yaratılması sağlanmakta</a:t>
          </a:r>
          <a:endParaRPr lang="tr-TR" dirty="0">
            <a:latin typeface="Century Gothic" panose="020F0302020204030204"/>
            <a:ea typeface="+mn-ea"/>
            <a:cs typeface="+mn-cs"/>
          </a:endParaRPr>
        </a:p>
      </dgm:t>
    </dgm:pt>
    <dgm:pt modelId="{E1A9E247-840F-4B4D-B7A4-7A40F6EE7C45}" type="parTrans" cxnId="{FE5D795E-8CA9-461B-B56B-033D8D122036}">
      <dgm:prSet/>
      <dgm:spPr/>
      <dgm:t>
        <a:bodyPr/>
        <a:lstStyle/>
        <a:p>
          <a:endParaRPr lang="tr-TR"/>
        </a:p>
      </dgm:t>
    </dgm:pt>
    <dgm:pt modelId="{4111CC47-FBB7-4889-9DD9-75E9B0F15E86}" type="sibTrans" cxnId="{FE5D795E-8CA9-461B-B56B-033D8D122036}">
      <dgm:prSet/>
      <dgm:spPr/>
      <dgm:t>
        <a:bodyPr/>
        <a:lstStyle/>
        <a:p>
          <a:endParaRPr lang="tr-TR"/>
        </a:p>
      </dgm:t>
    </dgm:pt>
    <dgm:pt modelId="{944AC0F7-2EB7-45A3-BC88-D33399886A76}">
      <dgm:prSet phldrT="[Metin]"/>
      <dgm:spPr>
        <a:xfrm>
          <a:off x="3047999" y="1219200"/>
          <a:ext cx="1523999" cy="2560320"/>
        </a:xfrm>
        <a:prstGeom prst="rect">
          <a:avLst/>
        </a:prstGeom>
      </dgm:spPr>
      <dgm:t>
        <a:bodyPr/>
        <a:lstStyle/>
        <a:p>
          <a:pPr>
            <a:buFont typeface="Wingdings" panose="05000000000000000000" pitchFamily="2" charset="2"/>
            <a:buNone/>
          </a:pPr>
          <a:r>
            <a:rPr lang="tr-TR">
              <a:latin typeface="Century Gothic" panose="020F0302020204030204"/>
              <a:ea typeface="+mn-ea"/>
              <a:cs typeface="+mn-cs"/>
            </a:rPr>
            <a:t>Yurt dışından ucuz ara malı temin edilmekte</a:t>
          </a:r>
          <a:endParaRPr lang="tr-TR" dirty="0">
            <a:latin typeface="Century Gothic" panose="020F0302020204030204"/>
            <a:ea typeface="+mn-ea"/>
            <a:cs typeface="+mn-cs"/>
          </a:endParaRPr>
        </a:p>
      </dgm:t>
    </dgm:pt>
    <dgm:pt modelId="{1CAAEBD1-E9C9-4C8F-8465-EC18C60447B7}" type="parTrans" cxnId="{21F47DF9-4A66-4159-BDB9-BEA38FC04D7D}">
      <dgm:prSet/>
      <dgm:spPr/>
      <dgm:t>
        <a:bodyPr/>
        <a:lstStyle/>
        <a:p>
          <a:endParaRPr lang="tr-TR"/>
        </a:p>
      </dgm:t>
    </dgm:pt>
    <dgm:pt modelId="{142CF2E1-EE0D-4BE8-A401-C314CFFFB787}" type="sibTrans" cxnId="{21F47DF9-4A66-4159-BDB9-BEA38FC04D7D}">
      <dgm:prSet/>
      <dgm:spPr/>
      <dgm:t>
        <a:bodyPr/>
        <a:lstStyle/>
        <a:p>
          <a:endParaRPr lang="tr-TR"/>
        </a:p>
      </dgm:t>
    </dgm:pt>
    <dgm:pt modelId="{12B0E255-3393-4D54-A964-3EBCEDF15A8D}">
      <dgm:prSet/>
      <dgm:spPr>
        <a:xfrm>
          <a:off x="4572000" y="1219200"/>
          <a:ext cx="1523999" cy="2560320"/>
        </a:xfrm>
        <a:prstGeom prst="rect">
          <a:avLst/>
        </a:prstGeom>
      </dgm:spPr>
      <dgm:t>
        <a:bodyPr/>
        <a:lstStyle/>
        <a:p>
          <a:pPr>
            <a:buNone/>
          </a:pPr>
          <a:r>
            <a:rPr lang="tr-TR">
              <a:latin typeface="Century Gothic" panose="020F0302020204030204"/>
              <a:ea typeface="Tahoma" panose="020B0604030504040204" pitchFamily="34" charset="0"/>
              <a:cs typeface="Tahoma" panose="020B0604030504040204" pitchFamily="34" charset="0"/>
            </a:rPr>
            <a:t>Vergisel avantajlar sunulmaktadır.</a:t>
          </a:r>
          <a:endParaRPr lang="tr-TR" dirty="0">
            <a:latin typeface="Century Gothic" panose="020F0302020204030204"/>
            <a:ea typeface="+mn-ea"/>
            <a:cs typeface="+mn-cs"/>
          </a:endParaRPr>
        </a:p>
      </dgm:t>
    </dgm:pt>
    <dgm:pt modelId="{7EDA6D6B-BC58-4603-8A6C-0BCC55804122}" type="parTrans" cxnId="{891E3017-ED97-4B67-83B1-5460A108C407}">
      <dgm:prSet/>
      <dgm:spPr/>
      <dgm:t>
        <a:bodyPr/>
        <a:lstStyle/>
        <a:p>
          <a:endParaRPr lang="tr-TR"/>
        </a:p>
      </dgm:t>
    </dgm:pt>
    <dgm:pt modelId="{AE7F4F14-5CD2-4BDC-ACE5-3939069063CB}" type="sibTrans" cxnId="{891E3017-ED97-4B67-83B1-5460A108C407}">
      <dgm:prSet/>
      <dgm:spPr/>
      <dgm:t>
        <a:bodyPr/>
        <a:lstStyle/>
        <a:p>
          <a:endParaRPr lang="tr-TR"/>
        </a:p>
      </dgm:t>
    </dgm:pt>
    <dgm:pt modelId="{2D5314BE-CF72-4EDD-95A1-DE5CBEA10F37}" type="pres">
      <dgm:prSet presAssocID="{B7590E5A-31CF-40E7-88F2-E66403171F22}" presName="composite" presStyleCnt="0">
        <dgm:presLayoutVars>
          <dgm:chMax val="1"/>
          <dgm:dir/>
          <dgm:resizeHandles val="exact"/>
        </dgm:presLayoutVars>
      </dgm:prSet>
      <dgm:spPr/>
    </dgm:pt>
    <dgm:pt modelId="{3D87B55B-866F-4656-AE34-DB1F2C351E8F}" type="pres">
      <dgm:prSet presAssocID="{15B90DBB-E91E-473A-8C37-F392BED4A420}" presName="roof" presStyleLbl="dkBgShp" presStyleIdx="0" presStyleCnt="2" custLinFactNeighborY="1294"/>
      <dgm:spPr/>
    </dgm:pt>
    <dgm:pt modelId="{3DA1151B-90E3-4144-B7BD-5A262B05A261}" type="pres">
      <dgm:prSet presAssocID="{15B90DBB-E91E-473A-8C37-F392BED4A420}" presName="pillars" presStyleCnt="0"/>
      <dgm:spPr/>
    </dgm:pt>
    <dgm:pt modelId="{D74FB826-2C56-4859-B23C-28C2FEA89BA2}" type="pres">
      <dgm:prSet presAssocID="{15B90DBB-E91E-473A-8C37-F392BED4A420}" presName="pillar1" presStyleLbl="node1" presStyleIdx="0" presStyleCnt="4">
        <dgm:presLayoutVars>
          <dgm:bulletEnabled val="1"/>
        </dgm:presLayoutVars>
      </dgm:prSet>
      <dgm:spPr/>
    </dgm:pt>
    <dgm:pt modelId="{5E2597FB-2CC5-48BA-B862-5C18B73D8E58}" type="pres">
      <dgm:prSet presAssocID="{697F0E74-7B16-4709-B570-4771CCB9D449}" presName="pillarX" presStyleLbl="node1" presStyleIdx="1" presStyleCnt="4">
        <dgm:presLayoutVars>
          <dgm:bulletEnabled val="1"/>
        </dgm:presLayoutVars>
      </dgm:prSet>
      <dgm:spPr/>
    </dgm:pt>
    <dgm:pt modelId="{970319F2-0164-40B0-BCF2-2DD64F2585CD}" type="pres">
      <dgm:prSet presAssocID="{944AC0F7-2EB7-45A3-BC88-D33399886A76}" presName="pillarX" presStyleLbl="node1" presStyleIdx="2" presStyleCnt="4">
        <dgm:presLayoutVars>
          <dgm:bulletEnabled val="1"/>
        </dgm:presLayoutVars>
      </dgm:prSet>
      <dgm:spPr/>
    </dgm:pt>
    <dgm:pt modelId="{64247DBC-C1A5-4AF7-BE0C-E4CEC00A4009}" type="pres">
      <dgm:prSet presAssocID="{12B0E255-3393-4D54-A964-3EBCEDF15A8D}" presName="pillarX" presStyleLbl="node1" presStyleIdx="3" presStyleCnt="4">
        <dgm:presLayoutVars>
          <dgm:bulletEnabled val="1"/>
        </dgm:presLayoutVars>
      </dgm:prSet>
      <dgm:spPr/>
    </dgm:pt>
    <dgm:pt modelId="{65B7A762-51B4-40C8-881D-511057504DFE}" type="pres">
      <dgm:prSet presAssocID="{15B90DBB-E91E-473A-8C37-F392BED4A420}" presName="base" presStyleLbl="dkBgShp" presStyleIdx="1" presStyleCnt="2"/>
      <dgm:spPr>
        <a:xfrm>
          <a:off x="0" y="3718875"/>
          <a:ext cx="7416824" cy="279915"/>
        </a:xfrm>
        <a:prstGeom prst="rect">
          <a:avLst/>
        </a:prstGeom>
        <a:solidFill>
          <a:srgbClr val="4472C4">
            <a:lumMod val="50000"/>
          </a:srgbClr>
        </a:solidFill>
        <a:ln>
          <a:noFill/>
        </a:ln>
        <a:effectLst/>
      </dgm:spPr>
    </dgm:pt>
  </dgm:ptLst>
  <dgm:cxnLst>
    <dgm:cxn modelId="{3A527A01-1806-41F7-8C88-0CB4C6733F16}" type="presOf" srcId="{697F0E74-7B16-4709-B570-4771CCB9D449}" destId="{5E2597FB-2CC5-48BA-B862-5C18B73D8E58}" srcOrd="0" destOrd="0" presId="urn:microsoft.com/office/officeart/2005/8/layout/hList3"/>
    <dgm:cxn modelId="{891E3017-ED97-4B67-83B1-5460A108C407}" srcId="{15B90DBB-E91E-473A-8C37-F392BED4A420}" destId="{12B0E255-3393-4D54-A964-3EBCEDF15A8D}" srcOrd="3" destOrd="0" parTransId="{7EDA6D6B-BC58-4603-8A6C-0BCC55804122}" sibTransId="{AE7F4F14-5CD2-4BDC-ACE5-3939069063CB}"/>
    <dgm:cxn modelId="{2EFA1B19-B19A-46A3-ADE9-750A40CEACDB}" type="presOf" srcId="{944AC0F7-2EB7-45A3-BC88-D33399886A76}" destId="{970319F2-0164-40B0-BCF2-2DD64F2585CD}" srcOrd="0" destOrd="0" presId="urn:microsoft.com/office/officeart/2005/8/layout/hList3"/>
    <dgm:cxn modelId="{4C898B5B-F9B8-4628-9F83-B6AF52E0EE13}" type="presOf" srcId="{BEF47DD8-5C86-4A1E-8988-09AD6396ADB9}" destId="{D74FB826-2C56-4859-B23C-28C2FEA89BA2}" srcOrd="0" destOrd="0" presId="urn:microsoft.com/office/officeart/2005/8/layout/hList3"/>
    <dgm:cxn modelId="{FE5D795E-8CA9-461B-B56B-033D8D122036}" srcId="{15B90DBB-E91E-473A-8C37-F392BED4A420}" destId="{697F0E74-7B16-4709-B570-4771CCB9D449}" srcOrd="1" destOrd="0" parTransId="{E1A9E247-840F-4B4D-B7A4-7A40F6EE7C45}" sibTransId="{4111CC47-FBB7-4889-9DD9-75E9B0F15E86}"/>
    <dgm:cxn modelId="{F9762F44-0D71-4480-8150-0164358CAB24}" type="presOf" srcId="{15B90DBB-E91E-473A-8C37-F392BED4A420}" destId="{3D87B55B-866F-4656-AE34-DB1F2C351E8F}" srcOrd="0" destOrd="0" presId="urn:microsoft.com/office/officeart/2005/8/layout/hList3"/>
    <dgm:cxn modelId="{57C0E64F-D6A1-4527-9AF3-4948093B7A5D}" srcId="{B7590E5A-31CF-40E7-88F2-E66403171F22}" destId="{15B90DBB-E91E-473A-8C37-F392BED4A420}" srcOrd="0" destOrd="0" parTransId="{4FF749A8-0BF8-4DB6-A68F-AEE0D4D26643}" sibTransId="{154C338F-B002-43FB-8351-595E02978FCD}"/>
    <dgm:cxn modelId="{AEA19F7B-63C0-4D62-B83E-176FC28445AB}" type="presOf" srcId="{12B0E255-3393-4D54-A964-3EBCEDF15A8D}" destId="{64247DBC-C1A5-4AF7-BE0C-E4CEC00A4009}" srcOrd="0" destOrd="0" presId="urn:microsoft.com/office/officeart/2005/8/layout/hList3"/>
    <dgm:cxn modelId="{68E03AC4-1FBD-4C35-8624-11DCE156A739}" srcId="{15B90DBB-E91E-473A-8C37-F392BED4A420}" destId="{BEF47DD8-5C86-4A1E-8988-09AD6396ADB9}" srcOrd="0" destOrd="0" parTransId="{5BC1AA96-04E6-47CA-BA25-66EDBBA49082}" sibTransId="{B546122B-FF9D-451E-8259-7D162396AB17}"/>
    <dgm:cxn modelId="{B1F45BDE-8460-43D5-99D9-1C6925D569ED}" type="presOf" srcId="{B7590E5A-31CF-40E7-88F2-E66403171F22}" destId="{2D5314BE-CF72-4EDD-95A1-DE5CBEA10F37}" srcOrd="0" destOrd="0" presId="urn:microsoft.com/office/officeart/2005/8/layout/hList3"/>
    <dgm:cxn modelId="{21F47DF9-4A66-4159-BDB9-BEA38FC04D7D}" srcId="{15B90DBB-E91E-473A-8C37-F392BED4A420}" destId="{944AC0F7-2EB7-45A3-BC88-D33399886A76}" srcOrd="2" destOrd="0" parTransId="{1CAAEBD1-E9C9-4C8F-8465-EC18C60447B7}" sibTransId="{142CF2E1-EE0D-4BE8-A401-C314CFFFB787}"/>
    <dgm:cxn modelId="{B196BD0D-7FBB-4699-9B32-BD35E339A270}" type="presParOf" srcId="{2D5314BE-CF72-4EDD-95A1-DE5CBEA10F37}" destId="{3D87B55B-866F-4656-AE34-DB1F2C351E8F}" srcOrd="0" destOrd="0" presId="urn:microsoft.com/office/officeart/2005/8/layout/hList3"/>
    <dgm:cxn modelId="{2F04D03D-C5B2-4901-95FF-EA2A6C129AFF}" type="presParOf" srcId="{2D5314BE-CF72-4EDD-95A1-DE5CBEA10F37}" destId="{3DA1151B-90E3-4144-B7BD-5A262B05A261}" srcOrd="1" destOrd="0" presId="urn:microsoft.com/office/officeart/2005/8/layout/hList3"/>
    <dgm:cxn modelId="{24E41EB0-4243-4944-A609-D11B82D0E502}" type="presParOf" srcId="{3DA1151B-90E3-4144-B7BD-5A262B05A261}" destId="{D74FB826-2C56-4859-B23C-28C2FEA89BA2}" srcOrd="0" destOrd="0" presId="urn:microsoft.com/office/officeart/2005/8/layout/hList3"/>
    <dgm:cxn modelId="{55F8C46C-B39B-4F7F-83D1-2419A76D51AD}" type="presParOf" srcId="{3DA1151B-90E3-4144-B7BD-5A262B05A261}" destId="{5E2597FB-2CC5-48BA-B862-5C18B73D8E58}" srcOrd="1" destOrd="0" presId="urn:microsoft.com/office/officeart/2005/8/layout/hList3"/>
    <dgm:cxn modelId="{72D337B1-BEB9-4ADF-AEC5-8C5B2D868B33}" type="presParOf" srcId="{3DA1151B-90E3-4144-B7BD-5A262B05A261}" destId="{970319F2-0164-40B0-BCF2-2DD64F2585CD}" srcOrd="2" destOrd="0" presId="urn:microsoft.com/office/officeart/2005/8/layout/hList3"/>
    <dgm:cxn modelId="{C5CD80CD-6A66-496D-B336-8FAD97CBEB58}" type="presParOf" srcId="{3DA1151B-90E3-4144-B7BD-5A262B05A261}" destId="{64247DBC-C1A5-4AF7-BE0C-E4CEC00A4009}" srcOrd="3" destOrd="0" presId="urn:microsoft.com/office/officeart/2005/8/layout/hList3"/>
    <dgm:cxn modelId="{D9642481-3AFB-4CDB-826F-F87DF558E5EF}" type="presParOf" srcId="{2D5314BE-CF72-4EDD-95A1-DE5CBEA10F37}" destId="{65B7A762-51B4-40C8-881D-511057504DFE}" srcOrd="2" destOrd="0" presId="urn:microsoft.com/office/officeart/2005/8/layout/hList3"/>
  </dgm:cxnLst>
  <dgm:bg>
    <a:solidFill>
      <a:schemeClr val="accent1">
        <a:lumMod val="5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20A40E2-2483-4C91-97A1-00F3A8C8341B}"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tr-TR"/>
        </a:p>
      </dgm:t>
    </dgm:pt>
    <dgm:pt modelId="{1C6835FF-9167-49E1-954C-F2C1292D5402}">
      <dgm:prSet/>
      <dgm:spPr>
        <a:solidFill>
          <a:schemeClr val="accent1">
            <a:lumMod val="50000"/>
          </a:schemeClr>
        </a:solidFill>
      </dgm:spPr>
      <dgm:t>
        <a:bodyPr/>
        <a:lstStyle/>
        <a:p>
          <a:r>
            <a:rPr lang="tr-TR" dirty="0"/>
            <a:t>Hariçte İşleme Rejimi Nedir?</a:t>
          </a:r>
        </a:p>
      </dgm:t>
    </dgm:pt>
    <dgm:pt modelId="{6880751F-00C8-47F0-84E0-B46EF5EA4F91}" type="parTrans" cxnId="{4E64796C-7CB5-45CD-9408-68DFF6C47EA7}">
      <dgm:prSet/>
      <dgm:spPr/>
      <dgm:t>
        <a:bodyPr/>
        <a:lstStyle/>
        <a:p>
          <a:endParaRPr lang="tr-TR"/>
        </a:p>
      </dgm:t>
    </dgm:pt>
    <dgm:pt modelId="{2D4DCFFC-970B-403B-B566-297282D135CD}" type="sibTrans" cxnId="{4E64796C-7CB5-45CD-9408-68DFF6C47EA7}">
      <dgm:prSet/>
      <dgm:spPr/>
      <dgm:t>
        <a:bodyPr/>
        <a:lstStyle/>
        <a:p>
          <a:endParaRPr lang="tr-TR"/>
        </a:p>
      </dgm:t>
    </dgm:pt>
    <dgm:pt modelId="{489A39D4-91A0-4495-96C9-2F4AA835EB33}">
      <dgm:prSet custT="1"/>
      <dgm:spPr>
        <a:solidFill>
          <a:srgbClr val="4472C4">
            <a:lumMod val="50000"/>
          </a:srgbClr>
        </a:solidFill>
        <a:ln>
          <a:noFill/>
        </a:ln>
        <a:effectLst/>
      </dgm:spPr>
      <dgm:t>
        <a:bodyPr spcFirstLastPara="0" vert="horz" wrap="square" lIns="260448" tIns="43180" rIns="43180" bIns="43180" numCol="1" spcCol="1270" anchor="ctr" anchorCtr="0"/>
        <a:lstStyle/>
        <a:p>
          <a:pPr marL="0" lvl="0" indent="0" algn="l" defTabSz="755650">
            <a:lnSpc>
              <a:spcPct val="90000"/>
            </a:lnSpc>
            <a:spcBef>
              <a:spcPct val="0"/>
            </a:spcBef>
            <a:spcAft>
              <a:spcPct val="35000"/>
            </a:spcAft>
            <a:buNone/>
          </a:pPr>
          <a:r>
            <a:rPr lang="tr-TR" sz="1700" kern="1200" dirty="0">
              <a:solidFill>
                <a:prstClr val="white"/>
              </a:solidFill>
              <a:latin typeface="Calibri" panose="020F0502020204030204"/>
              <a:ea typeface="+mn-ea"/>
              <a:cs typeface="+mn-cs"/>
            </a:rPr>
            <a:t>Hariçte İşleme Rejimi Mevzuatı</a:t>
          </a:r>
        </a:p>
      </dgm:t>
    </dgm:pt>
    <dgm:pt modelId="{1A0D2C1D-6C34-4028-A9DC-FEDF3D5CF2B6}" type="parTrans" cxnId="{7D9C1EAC-AB21-4FC3-B37C-03580397583F}">
      <dgm:prSet/>
      <dgm:spPr/>
      <dgm:t>
        <a:bodyPr/>
        <a:lstStyle/>
        <a:p>
          <a:endParaRPr lang="tr-TR"/>
        </a:p>
      </dgm:t>
    </dgm:pt>
    <dgm:pt modelId="{36FF7663-031C-431C-B09E-559542984520}" type="sibTrans" cxnId="{7D9C1EAC-AB21-4FC3-B37C-03580397583F}">
      <dgm:prSet/>
      <dgm:spPr/>
      <dgm:t>
        <a:bodyPr/>
        <a:lstStyle/>
        <a:p>
          <a:endParaRPr lang="tr-TR"/>
        </a:p>
      </dgm:t>
    </dgm:pt>
    <dgm:pt modelId="{D558FBA2-35FB-40EA-8145-036C49639E71}">
      <dgm:prSet custT="1"/>
      <dgm:spPr>
        <a:solidFill>
          <a:srgbClr val="4472C4">
            <a:lumMod val="50000"/>
          </a:srgbClr>
        </a:solidFill>
        <a:ln>
          <a:noFill/>
        </a:ln>
        <a:effectLst/>
      </dgm:spPr>
      <dgm:t>
        <a:bodyPr spcFirstLastPara="0" vert="horz" wrap="square" lIns="260448" tIns="43180" rIns="43180" bIns="43180" numCol="1" spcCol="1270" anchor="ctr" anchorCtr="0"/>
        <a:lstStyle/>
        <a:p>
          <a:pPr marL="0" lvl="0" indent="0" algn="l" defTabSz="755650">
            <a:lnSpc>
              <a:spcPct val="90000"/>
            </a:lnSpc>
            <a:spcBef>
              <a:spcPct val="0"/>
            </a:spcBef>
            <a:spcAft>
              <a:spcPct val="35000"/>
            </a:spcAft>
            <a:buNone/>
          </a:pPr>
          <a:r>
            <a:rPr lang="tr-TR" sz="1700" kern="1200">
              <a:solidFill>
                <a:prstClr val="white"/>
              </a:solidFill>
              <a:latin typeface="Calibri" panose="020F0502020204030204"/>
              <a:ea typeface="+mn-ea"/>
              <a:cs typeface="+mn-cs"/>
            </a:rPr>
            <a:t>Hariçte İşleme Rejimi İşleyiş Süreci</a:t>
          </a:r>
        </a:p>
      </dgm:t>
    </dgm:pt>
    <dgm:pt modelId="{6C511812-619A-42D6-9673-0B7C87ED8E42}" type="parTrans" cxnId="{2FAE59D6-59EE-4752-93DE-110A6D9DBF76}">
      <dgm:prSet/>
      <dgm:spPr/>
      <dgm:t>
        <a:bodyPr/>
        <a:lstStyle/>
        <a:p>
          <a:endParaRPr lang="tr-TR"/>
        </a:p>
      </dgm:t>
    </dgm:pt>
    <dgm:pt modelId="{15852E12-85CE-46F5-972F-F4F02E498AD4}" type="sibTrans" cxnId="{2FAE59D6-59EE-4752-93DE-110A6D9DBF76}">
      <dgm:prSet/>
      <dgm:spPr/>
      <dgm:t>
        <a:bodyPr/>
        <a:lstStyle/>
        <a:p>
          <a:endParaRPr lang="tr-TR"/>
        </a:p>
      </dgm:t>
    </dgm:pt>
    <dgm:pt modelId="{59FAE67F-BDE1-4D07-85DF-7A40D5DF5AD9}">
      <dgm:prSet custT="1"/>
      <dgm:spPr>
        <a:solidFill>
          <a:srgbClr val="4472C4">
            <a:lumMod val="50000"/>
          </a:srgbClr>
        </a:solidFill>
        <a:ln>
          <a:noFill/>
        </a:ln>
        <a:effectLst/>
      </dgm:spPr>
      <dgm:t>
        <a:bodyPr spcFirstLastPara="0" vert="horz" wrap="square" lIns="260448" tIns="43180" rIns="43180" bIns="43180" numCol="1" spcCol="1270" anchor="ctr" anchorCtr="0"/>
        <a:lstStyle/>
        <a:p>
          <a:r>
            <a:rPr lang="tr-TR" sz="1700" kern="1200" dirty="0"/>
            <a:t>Hari</a:t>
          </a:r>
          <a:r>
            <a:rPr lang="tr-TR" sz="1700" kern="1200" dirty="0">
              <a:solidFill>
                <a:prstClr val="white"/>
              </a:solidFill>
              <a:latin typeface="Calibri" panose="020F0502020204030204"/>
              <a:ea typeface="+mn-ea"/>
              <a:cs typeface="+mn-cs"/>
            </a:rPr>
            <a:t>ç</a:t>
          </a:r>
          <a:r>
            <a:rPr lang="tr-TR" sz="1700" kern="1200" dirty="0"/>
            <a:t>te İşleme Rejimi ile İlgili Merciler</a:t>
          </a:r>
        </a:p>
      </dgm:t>
    </dgm:pt>
    <dgm:pt modelId="{81651CE8-87F5-40F2-A97D-5E1EAAF14B14}" type="parTrans" cxnId="{47EA6557-6DD5-4805-84BB-2E66BB154243}">
      <dgm:prSet/>
      <dgm:spPr/>
      <dgm:t>
        <a:bodyPr/>
        <a:lstStyle/>
        <a:p>
          <a:endParaRPr lang="tr-TR"/>
        </a:p>
      </dgm:t>
    </dgm:pt>
    <dgm:pt modelId="{D6C3C756-0D1A-4A5B-A1C2-C7B38E8ABE33}" type="sibTrans" cxnId="{47EA6557-6DD5-4805-84BB-2E66BB154243}">
      <dgm:prSet/>
      <dgm:spPr/>
      <dgm:t>
        <a:bodyPr/>
        <a:lstStyle/>
        <a:p>
          <a:endParaRPr lang="tr-TR"/>
        </a:p>
      </dgm:t>
    </dgm:pt>
    <dgm:pt modelId="{BE32637E-1C66-4D4C-B3AC-A55B3C78C403}">
      <dgm:prSet custT="1"/>
      <dgm:spPr>
        <a:solidFill>
          <a:srgbClr val="4472C4">
            <a:lumMod val="50000"/>
          </a:srgbClr>
        </a:solidFill>
        <a:ln>
          <a:noFill/>
        </a:ln>
        <a:effectLst/>
      </dgm:spPr>
      <dgm:t>
        <a:bodyPr spcFirstLastPara="0" vert="horz" wrap="square" lIns="260448" tIns="43180" rIns="43180" bIns="43180" numCol="1" spcCol="1270" anchor="ctr" anchorCtr="0"/>
        <a:lstStyle/>
        <a:p>
          <a:pPr marL="0" lvl="0" indent="0" algn="l" defTabSz="755650">
            <a:lnSpc>
              <a:spcPct val="90000"/>
            </a:lnSpc>
            <a:spcBef>
              <a:spcPct val="0"/>
            </a:spcBef>
            <a:spcAft>
              <a:spcPct val="35000"/>
            </a:spcAft>
            <a:buNone/>
          </a:pPr>
          <a:r>
            <a:rPr lang="tr-TR" sz="1700" kern="1200" dirty="0">
              <a:solidFill>
                <a:prstClr val="white"/>
              </a:solidFill>
              <a:latin typeface="Calibri" panose="020F0502020204030204"/>
              <a:ea typeface="+mn-ea"/>
              <a:cs typeface="+mn-cs"/>
            </a:rPr>
            <a:t>HİİB Almak İçin Gerekli Belgeler</a:t>
          </a:r>
        </a:p>
      </dgm:t>
    </dgm:pt>
    <dgm:pt modelId="{6D2C2794-914A-48B3-8F1A-019261E3C9E7}" type="parTrans" cxnId="{BEC5FE8E-C781-4ECC-AD63-9DDBF87ED8FB}">
      <dgm:prSet/>
      <dgm:spPr/>
      <dgm:t>
        <a:bodyPr/>
        <a:lstStyle/>
        <a:p>
          <a:endParaRPr lang="tr-TR"/>
        </a:p>
      </dgm:t>
    </dgm:pt>
    <dgm:pt modelId="{7A0167EB-DA32-41DF-8F7A-3821047B0D42}" type="sibTrans" cxnId="{BEC5FE8E-C781-4ECC-AD63-9DDBF87ED8FB}">
      <dgm:prSet/>
      <dgm:spPr/>
      <dgm:t>
        <a:bodyPr/>
        <a:lstStyle/>
        <a:p>
          <a:endParaRPr lang="tr-TR"/>
        </a:p>
      </dgm:t>
    </dgm:pt>
    <dgm:pt modelId="{B17AFE4C-7503-4FF0-8B4D-1CDAC4E2ED21}">
      <dgm:prSet custT="1"/>
      <dgm:spPr>
        <a:solidFill>
          <a:srgbClr val="4472C4">
            <a:lumMod val="50000"/>
          </a:srgbClr>
        </a:solidFill>
        <a:ln>
          <a:noFill/>
        </a:ln>
        <a:effectLst/>
      </dgm:spPr>
      <dgm:t>
        <a:bodyPr spcFirstLastPara="0" vert="horz" wrap="square" lIns="260448" tIns="43180" rIns="43180" bIns="43180" numCol="1" spcCol="1270" anchor="ctr" anchorCtr="0"/>
        <a:lstStyle/>
        <a:p>
          <a:pPr marL="0" lvl="0" indent="0" algn="l" defTabSz="755650">
            <a:lnSpc>
              <a:spcPct val="90000"/>
            </a:lnSpc>
            <a:spcBef>
              <a:spcPct val="0"/>
            </a:spcBef>
            <a:spcAft>
              <a:spcPct val="35000"/>
            </a:spcAft>
            <a:buNone/>
          </a:pPr>
          <a:r>
            <a:rPr lang="tr-TR" sz="1700" kern="1200">
              <a:solidFill>
                <a:prstClr val="white"/>
              </a:solidFill>
              <a:latin typeface="Calibri" panose="020F0502020204030204"/>
              <a:ea typeface="+mn-ea"/>
              <a:cs typeface="+mn-cs"/>
            </a:rPr>
            <a:t>HİİB/Hİİ İçin Süreler/Ek Süreler</a:t>
          </a:r>
        </a:p>
      </dgm:t>
    </dgm:pt>
    <dgm:pt modelId="{15AF9873-DE84-4E4D-AD1F-117F866136A0}" type="parTrans" cxnId="{F33A2A2C-275E-4E7E-B596-1CB4334F1AE2}">
      <dgm:prSet/>
      <dgm:spPr/>
      <dgm:t>
        <a:bodyPr/>
        <a:lstStyle/>
        <a:p>
          <a:endParaRPr lang="tr-TR"/>
        </a:p>
      </dgm:t>
    </dgm:pt>
    <dgm:pt modelId="{D5FCB54C-79DF-4146-B58A-02BAC13B604E}" type="sibTrans" cxnId="{F33A2A2C-275E-4E7E-B596-1CB4334F1AE2}">
      <dgm:prSet/>
      <dgm:spPr/>
      <dgm:t>
        <a:bodyPr/>
        <a:lstStyle/>
        <a:p>
          <a:endParaRPr lang="tr-TR"/>
        </a:p>
      </dgm:t>
    </dgm:pt>
    <dgm:pt modelId="{420BF0DC-739E-40DA-A8F6-7C04B89B60F6}">
      <dgm:prSet custT="1"/>
      <dgm:spPr>
        <a:solidFill>
          <a:srgbClr val="4472C4">
            <a:lumMod val="50000"/>
          </a:srgbClr>
        </a:solidFill>
        <a:ln>
          <a:noFill/>
        </a:ln>
        <a:effectLst/>
      </dgm:spPr>
      <dgm:t>
        <a:bodyPr spcFirstLastPara="0" vert="horz" wrap="square" lIns="260448" tIns="43180" rIns="43180" bIns="43180" numCol="1" spcCol="1270" anchor="ctr" anchorCtr="0"/>
        <a:lstStyle/>
        <a:p>
          <a:pPr marL="0" lvl="0" indent="0" algn="l" defTabSz="755650">
            <a:lnSpc>
              <a:spcPct val="90000"/>
            </a:lnSpc>
            <a:spcBef>
              <a:spcPct val="0"/>
            </a:spcBef>
            <a:spcAft>
              <a:spcPct val="35000"/>
            </a:spcAft>
            <a:buNone/>
          </a:pPr>
          <a:r>
            <a:rPr lang="tr-TR" sz="1700" kern="1200">
              <a:solidFill>
                <a:prstClr val="white"/>
              </a:solidFill>
              <a:latin typeface="Calibri" panose="020F0502020204030204"/>
              <a:ea typeface="+mn-ea"/>
              <a:cs typeface="+mn-cs"/>
            </a:rPr>
            <a:t>HİİB Taahhüt Kapatma </a:t>
          </a:r>
        </a:p>
      </dgm:t>
    </dgm:pt>
    <dgm:pt modelId="{AD6E2CA2-28F9-4EBA-8AC5-0088AF58639D}" type="parTrans" cxnId="{4C15B273-D679-45D7-9AFB-651FECD92DEA}">
      <dgm:prSet/>
      <dgm:spPr/>
      <dgm:t>
        <a:bodyPr/>
        <a:lstStyle/>
        <a:p>
          <a:endParaRPr lang="tr-TR"/>
        </a:p>
      </dgm:t>
    </dgm:pt>
    <dgm:pt modelId="{B0672B8C-AAD1-414E-AAF7-8BA5B55E8A5C}" type="sibTrans" cxnId="{4C15B273-D679-45D7-9AFB-651FECD92DEA}">
      <dgm:prSet/>
      <dgm:spPr/>
      <dgm:t>
        <a:bodyPr/>
        <a:lstStyle/>
        <a:p>
          <a:endParaRPr lang="tr-TR"/>
        </a:p>
      </dgm:t>
    </dgm:pt>
    <dgm:pt modelId="{F902FBF4-4867-47AF-82B6-7DC5FB98F25B}" type="pres">
      <dgm:prSet presAssocID="{220A40E2-2483-4C91-97A1-00F3A8C8341B}" presName="Name0" presStyleCnt="0">
        <dgm:presLayoutVars>
          <dgm:chMax val="7"/>
          <dgm:chPref val="7"/>
          <dgm:dir/>
        </dgm:presLayoutVars>
      </dgm:prSet>
      <dgm:spPr/>
    </dgm:pt>
    <dgm:pt modelId="{FA0A3F1C-1F1C-4E39-956F-E93B8A85B49B}" type="pres">
      <dgm:prSet presAssocID="{220A40E2-2483-4C91-97A1-00F3A8C8341B}" presName="Name1" presStyleCnt="0"/>
      <dgm:spPr/>
    </dgm:pt>
    <dgm:pt modelId="{B5922681-C655-444A-BB23-65BD5DC66823}" type="pres">
      <dgm:prSet presAssocID="{220A40E2-2483-4C91-97A1-00F3A8C8341B}" presName="cycle" presStyleCnt="0"/>
      <dgm:spPr/>
    </dgm:pt>
    <dgm:pt modelId="{222AD4F3-95B9-4E1B-B6F1-E3958D7B5471}" type="pres">
      <dgm:prSet presAssocID="{220A40E2-2483-4C91-97A1-00F3A8C8341B}" presName="srcNode" presStyleLbl="node1" presStyleIdx="0" presStyleCnt="7"/>
      <dgm:spPr/>
    </dgm:pt>
    <dgm:pt modelId="{4F4685C1-A3B5-4F99-A99E-F01BAF728EBB}" type="pres">
      <dgm:prSet presAssocID="{220A40E2-2483-4C91-97A1-00F3A8C8341B}" presName="conn" presStyleLbl="parChTrans1D2" presStyleIdx="0" presStyleCnt="1"/>
      <dgm:spPr/>
    </dgm:pt>
    <dgm:pt modelId="{ACB135A1-729F-4B4F-B651-7CABEAB90478}" type="pres">
      <dgm:prSet presAssocID="{220A40E2-2483-4C91-97A1-00F3A8C8341B}" presName="extraNode" presStyleLbl="node1" presStyleIdx="0" presStyleCnt="7"/>
      <dgm:spPr/>
    </dgm:pt>
    <dgm:pt modelId="{EB7788EB-D6EA-4627-AC31-65F34C7B4642}" type="pres">
      <dgm:prSet presAssocID="{220A40E2-2483-4C91-97A1-00F3A8C8341B}" presName="dstNode" presStyleLbl="node1" presStyleIdx="0" presStyleCnt="7"/>
      <dgm:spPr/>
    </dgm:pt>
    <dgm:pt modelId="{735559AA-27DC-4657-BCCF-D21872225592}" type="pres">
      <dgm:prSet presAssocID="{1C6835FF-9167-49E1-954C-F2C1292D5402}" presName="text_1" presStyleLbl="node1" presStyleIdx="0" presStyleCnt="7">
        <dgm:presLayoutVars>
          <dgm:bulletEnabled val="1"/>
        </dgm:presLayoutVars>
      </dgm:prSet>
      <dgm:spPr/>
    </dgm:pt>
    <dgm:pt modelId="{F82A9BB1-025D-4846-B4CF-3B0D5E62A247}" type="pres">
      <dgm:prSet presAssocID="{1C6835FF-9167-49E1-954C-F2C1292D5402}" presName="accent_1" presStyleCnt="0"/>
      <dgm:spPr/>
    </dgm:pt>
    <dgm:pt modelId="{4792725F-A738-4EA2-8EBE-F8614E510273}" type="pres">
      <dgm:prSet presAssocID="{1C6835FF-9167-49E1-954C-F2C1292D5402}" presName="accentRepeatNode" presStyleLbl="solidFgAcc1" presStyleIdx="0" presStyleCnt="7"/>
      <dgm:spPr/>
    </dgm:pt>
    <dgm:pt modelId="{C15FE68A-44CC-4592-9161-7CB31E0C44AA}" type="pres">
      <dgm:prSet presAssocID="{489A39D4-91A0-4495-96C9-2F4AA835EB33}" presName="text_2" presStyleLbl="node1" presStyleIdx="1" presStyleCnt="7">
        <dgm:presLayoutVars>
          <dgm:bulletEnabled val="1"/>
        </dgm:presLayoutVars>
      </dgm:prSet>
      <dgm:spPr>
        <a:xfrm>
          <a:off x="550599" y="656608"/>
          <a:ext cx="6890207" cy="328123"/>
        </a:xfrm>
        <a:prstGeom prst="rect">
          <a:avLst/>
        </a:prstGeom>
      </dgm:spPr>
    </dgm:pt>
    <dgm:pt modelId="{3955A9BC-9BEC-44A3-97ED-39C4405CBD30}" type="pres">
      <dgm:prSet presAssocID="{489A39D4-91A0-4495-96C9-2F4AA835EB33}" presName="accent_2" presStyleCnt="0"/>
      <dgm:spPr/>
    </dgm:pt>
    <dgm:pt modelId="{89D79656-1ABC-4040-87E0-080045D3BBB7}" type="pres">
      <dgm:prSet presAssocID="{489A39D4-91A0-4495-96C9-2F4AA835EB33}" presName="accentRepeatNode" presStyleLbl="solidFgAcc1" presStyleIdx="1" presStyleCnt="7"/>
      <dgm:spPr/>
    </dgm:pt>
    <dgm:pt modelId="{7D8ABC07-BD07-4ECD-9B32-1420E373B903}" type="pres">
      <dgm:prSet presAssocID="{D558FBA2-35FB-40EA-8145-036C49639E71}" presName="text_3" presStyleLbl="node1" presStyleIdx="2" presStyleCnt="7">
        <dgm:presLayoutVars>
          <dgm:bulletEnabled val="1"/>
        </dgm:presLayoutVars>
      </dgm:prSet>
      <dgm:spPr>
        <a:xfrm>
          <a:off x="713434" y="1148722"/>
          <a:ext cx="6727373" cy="328123"/>
        </a:xfrm>
        <a:prstGeom prst="rect">
          <a:avLst/>
        </a:prstGeom>
      </dgm:spPr>
    </dgm:pt>
    <dgm:pt modelId="{97BB7364-CCCF-4594-86F4-8D4367AF0E59}" type="pres">
      <dgm:prSet presAssocID="{D558FBA2-35FB-40EA-8145-036C49639E71}" presName="accent_3" presStyleCnt="0"/>
      <dgm:spPr/>
    </dgm:pt>
    <dgm:pt modelId="{6448352B-A694-4BC6-BC3E-8059AC41F34D}" type="pres">
      <dgm:prSet presAssocID="{D558FBA2-35FB-40EA-8145-036C49639E71}" presName="accentRepeatNode" presStyleLbl="solidFgAcc1" presStyleIdx="2" presStyleCnt="7"/>
      <dgm:spPr/>
    </dgm:pt>
    <dgm:pt modelId="{0A285D0E-D695-4F55-9A61-DC1A8175AAE3}" type="pres">
      <dgm:prSet presAssocID="{59FAE67F-BDE1-4D07-85DF-7A40D5DF5AD9}" presName="text_4" presStyleLbl="node1" presStyleIdx="3" presStyleCnt="7">
        <dgm:presLayoutVars>
          <dgm:bulletEnabled val="1"/>
        </dgm:presLayoutVars>
      </dgm:prSet>
      <dgm:spPr>
        <a:xfrm>
          <a:off x="765425" y="1641197"/>
          <a:ext cx="6675382" cy="328123"/>
        </a:xfrm>
        <a:prstGeom prst="rect">
          <a:avLst/>
        </a:prstGeom>
      </dgm:spPr>
    </dgm:pt>
    <dgm:pt modelId="{0B7AC26E-73D3-40D6-9429-7A7E0C2CBC6C}" type="pres">
      <dgm:prSet presAssocID="{59FAE67F-BDE1-4D07-85DF-7A40D5DF5AD9}" presName="accent_4" presStyleCnt="0"/>
      <dgm:spPr/>
    </dgm:pt>
    <dgm:pt modelId="{15B7D398-D5A1-4FB9-8FE3-24FE1CE2FEE5}" type="pres">
      <dgm:prSet presAssocID="{59FAE67F-BDE1-4D07-85DF-7A40D5DF5AD9}" presName="accentRepeatNode" presStyleLbl="solidFgAcc1" presStyleIdx="3" presStyleCnt="7"/>
      <dgm:spPr/>
    </dgm:pt>
    <dgm:pt modelId="{A8B07D33-32C5-4451-BFA5-6DF0DCF3B610}" type="pres">
      <dgm:prSet presAssocID="{BE32637E-1C66-4D4C-B3AC-A55B3C78C403}" presName="text_5" presStyleLbl="node1" presStyleIdx="4" presStyleCnt="7">
        <dgm:presLayoutVars>
          <dgm:bulletEnabled val="1"/>
        </dgm:presLayoutVars>
      </dgm:prSet>
      <dgm:spPr>
        <a:xfrm>
          <a:off x="713434" y="2133672"/>
          <a:ext cx="6727373" cy="328123"/>
        </a:xfrm>
        <a:prstGeom prst="rect">
          <a:avLst/>
        </a:prstGeom>
      </dgm:spPr>
    </dgm:pt>
    <dgm:pt modelId="{79F4EECB-5DFE-4371-9905-222E6B3A5A02}" type="pres">
      <dgm:prSet presAssocID="{BE32637E-1C66-4D4C-B3AC-A55B3C78C403}" presName="accent_5" presStyleCnt="0"/>
      <dgm:spPr/>
    </dgm:pt>
    <dgm:pt modelId="{5358327A-7E85-4DF8-A7D0-57297C3185CA}" type="pres">
      <dgm:prSet presAssocID="{BE32637E-1C66-4D4C-B3AC-A55B3C78C403}" presName="accentRepeatNode" presStyleLbl="solidFgAcc1" presStyleIdx="4" presStyleCnt="7"/>
      <dgm:spPr/>
    </dgm:pt>
    <dgm:pt modelId="{6373BA1C-D50C-4D46-9265-8E56CFAE972F}" type="pres">
      <dgm:prSet presAssocID="{B17AFE4C-7503-4FF0-8B4D-1CDAC4E2ED21}" presName="text_6" presStyleLbl="node1" presStyleIdx="5" presStyleCnt="7">
        <dgm:presLayoutVars>
          <dgm:bulletEnabled val="1"/>
        </dgm:presLayoutVars>
      </dgm:prSet>
      <dgm:spPr>
        <a:xfrm>
          <a:off x="550599" y="2625786"/>
          <a:ext cx="6890207" cy="328123"/>
        </a:xfrm>
        <a:prstGeom prst="rect">
          <a:avLst/>
        </a:prstGeom>
      </dgm:spPr>
    </dgm:pt>
    <dgm:pt modelId="{A1609E6A-8522-40CC-AC9E-12C499969EEC}" type="pres">
      <dgm:prSet presAssocID="{B17AFE4C-7503-4FF0-8B4D-1CDAC4E2ED21}" presName="accent_6" presStyleCnt="0"/>
      <dgm:spPr/>
    </dgm:pt>
    <dgm:pt modelId="{8CB7E9EE-D63D-4772-9FD2-1784AAD6603C}" type="pres">
      <dgm:prSet presAssocID="{B17AFE4C-7503-4FF0-8B4D-1CDAC4E2ED21}" presName="accentRepeatNode" presStyleLbl="solidFgAcc1" presStyleIdx="5" presStyleCnt="7"/>
      <dgm:spPr/>
    </dgm:pt>
    <dgm:pt modelId="{DFF4C55D-D191-4635-9008-4FC39A14BB47}" type="pres">
      <dgm:prSet presAssocID="{420BF0DC-739E-40DA-A8F6-7C04B89B60F6}" presName="text_7" presStyleLbl="node1" presStyleIdx="6" presStyleCnt="7">
        <dgm:presLayoutVars>
          <dgm:bulletEnabled val="1"/>
        </dgm:presLayoutVars>
      </dgm:prSet>
      <dgm:spPr>
        <a:xfrm>
          <a:off x="253454" y="3118260"/>
          <a:ext cx="7187353" cy="328123"/>
        </a:xfrm>
        <a:prstGeom prst="rect">
          <a:avLst/>
        </a:prstGeom>
      </dgm:spPr>
    </dgm:pt>
    <dgm:pt modelId="{3B895F93-622D-49F2-96F6-6D171F6CD418}" type="pres">
      <dgm:prSet presAssocID="{420BF0DC-739E-40DA-A8F6-7C04B89B60F6}" presName="accent_7" presStyleCnt="0"/>
      <dgm:spPr/>
    </dgm:pt>
    <dgm:pt modelId="{DB412F01-C750-4B87-A5D4-E493A60B58BB}" type="pres">
      <dgm:prSet presAssocID="{420BF0DC-739E-40DA-A8F6-7C04B89B60F6}" presName="accentRepeatNode" presStyleLbl="solidFgAcc1" presStyleIdx="6" presStyleCnt="7"/>
      <dgm:spPr/>
    </dgm:pt>
  </dgm:ptLst>
  <dgm:cxnLst>
    <dgm:cxn modelId="{59ED9006-AA6B-472F-8AFE-E748C00F03FC}" type="presOf" srcId="{220A40E2-2483-4C91-97A1-00F3A8C8341B}" destId="{F902FBF4-4867-47AF-82B6-7DC5FB98F25B}" srcOrd="0" destOrd="0" presId="urn:microsoft.com/office/officeart/2008/layout/VerticalCurvedList"/>
    <dgm:cxn modelId="{F33A2A2C-275E-4E7E-B596-1CB4334F1AE2}" srcId="{220A40E2-2483-4C91-97A1-00F3A8C8341B}" destId="{B17AFE4C-7503-4FF0-8B4D-1CDAC4E2ED21}" srcOrd="5" destOrd="0" parTransId="{15AF9873-DE84-4E4D-AD1F-117F866136A0}" sibTransId="{D5FCB54C-79DF-4146-B58A-02BAC13B604E}"/>
    <dgm:cxn modelId="{4E64796C-7CB5-45CD-9408-68DFF6C47EA7}" srcId="{220A40E2-2483-4C91-97A1-00F3A8C8341B}" destId="{1C6835FF-9167-49E1-954C-F2C1292D5402}" srcOrd="0" destOrd="0" parTransId="{6880751F-00C8-47F0-84E0-B46EF5EA4F91}" sibTransId="{2D4DCFFC-970B-403B-B566-297282D135CD}"/>
    <dgm:cxn modelId="{47EE1673-2715-48C6-85D0-AAEBFCB81DCA}" type="presOf" srcId="{1C6835FF-9167-49E1-954C-F2C1292D5402}" destId="{735559AA-27DC-4657-BCCF-D21872225592}" srcOrd="0" destOrd="0" presId="urn:microsoft.com/office/officeart/2008/layout/VerticalCurvedList"/>
    <dgm:cxn modelId="{4C15B273-D679-45D7-9AFB-651FECD92DEA}" srcId="{220A40E2-2483-4C91-97A1-00F3A8C8341B}" destId="{420BF0DC-739E-40DA-A8F6-7C04B89B60F6}" srcOrd="6" destOrd="0" parTransId="{AD6E2CA2-28F9-4EBA-8AC5-0088AF58639D}" sibTransId="{B0672B8C-AAD1-414E-AAF7-8BA5B55E8A5C}"/>
    <dgm:cxn modelId="{47EA6557-6DD5-4805-84BB-2E66BB154243}" srcId="{220A40E2-2483-4C91-97A1-00F3A8C8341B}" destId="{59FAE67F-BDE1-4D07-85DF-7A40D5DF5AD9}" srcOrd="3" destOrd="0" parTransId="{81651CE8-87F5-40F2-A97D-5E1EAAF14B14}" sibTransId="{D6C3C756-0D1A-4A5B-A1C2-C7B38E8ABE33}"/>
    <dgm:cxn modelId="{BD5A918A-B990-4330-826A-057E8A7AF782}" type="presOf" srcId="{489A39D4-91A0-4495-96C9-2F4AA835EB33}" destId="{C15FE68A-44CC-4592-9161-7CB31E0C44AA}" srcOrd="0" destOrd="0" presId="urn:microsoft.com/office/officeart/2008/layout/VerticalCurvedList"/>
    <dgm:cxn modelId="{BEC5FE8E-C781-4ECC-AD63-9DDBF87ED8FB}" srcId="{220A40E2-2483-4C91-97A1-00F3A8C8341B}" destId="{BE32637E-1C66-4D4C-B3AC-A55B3C78C403}" srcOrd="4" destOrd="0" parTransId="{6D2C2794-914A-48B3-8F1A-019261E3C9E7}" sibTransId="{7A0167EB-DA32-41DF-8F7A-3821047B0D42}"/>
    <dgm:cxn modelId="{1B326799-F2D1-47E0-9B95-A905CA661189}" type="presOf" srcId="{2D4DCFFC-970B-403B-B566-297282D135CD}" destId="{4F4685C1-A3B5-4F99-A99E-F01BAF728EBB}" srcOrd="0" destOrd="0" presId="urn:microsoft.com/office/officeart/2008/layout/VerticalCurvedList"/>
    <dgm:cxn modelId="{88EF44A1-8100-4815-A5E3-C19A5260E683}" type="presOf" srcId="{BE32637E-1C66-4D4C-B3AC-A55B3C78C403}" destId="{A8B07D33-32C5-4451-BFA5-6DF0DCF3B610}" srcOrd="0" destOrd="0" presId="urn:microsoft.com/office/officeart/2008/layout/VerticalCurvedList"/>
    <dgm:cxn modelId="{7D9C1EAC-AB21-4FC3-B37C-03580397583F}" srcId="{220A40E2-2483-4C91-97A1-00F3A8C8341B}" destId="{489A39D4-91A0-4495-96C9-2F4AA835EB33}" srcOrd="1" destOrd="0" parTransId="{1A0D2C1D-6C34-4028-A9DC-FEDF3D5CF2B6}" sibTransId="{36FF7663-031C-431C-B09E-559542984520}"/>
    <dgm:cxn modelId="{5D0643D6-2643-4FEB-A3F4-997F9602791B}" type="presOf" srcId="{D558FBA2-35FB-40EA-8145-036C49639E71}" destId="{7D8ABC07-BD07-4ECD-9B32-1420E373B903}" srcOrd="0" destOrd="0" presId="urn:microsoft.com/office/officeart/2008/layout/VerticalCurvedList"/>
    <dgm:cxn modelId="{2FAE59D6-59EE-4752-93DE-110A6D9DBF76}" srcId="{220A40E2-2483-4C91-97A1-00F3A8C8341B}" destId="{D558FBA2-35FB-40EA-8145-036C49639E71}" srcOrd="2" destOrd="0" parTransId="{6C511812-619A-42D6-9673-0B7C87ED8E42}" sibTransId="{15852E12-85CE-46F5-972F-F4F02E498AD4}"/>
    <dgm:cxn modelId="{3FCCB8D8-3FB4-457A-9596-66768F54DA80}" type="presOf" srcId="{59FAE67F-BDE1-4D07-85DF-7A40D5DF5AD9}" destId="{0A285D0E-D695-4F55-9A61-DC1A8175AAE3}" srcOrd="0" destOrd="0" presId="urn:microsoft.com/office/officeart/2008/layout/VerticalCurvedList"/>
    <dgm:cxn modelId="{9D4407DB-ACA5-4163-A41C-26B6684A30A4}" type="presOf" srcId="{420BF0DC-739E-40DA-A8F6-7C04B89B60F6}" destId="{DFF4C55D-D191-4635-9008-4FC39A14BB47}" srcOrd="0" destOrd="0" presId="urn:microsoft.com/office/officeart/2008/layout/VerticalCurvedList"/>
    <dgm:cxn modelId="{C54786ED-E3B2-4D18-AD7E-5AF717D80602}" type="presOf" srcId="{B17AFE4C-7503-4FF0-8B4D-1CDAC4E2ED21}" destId="{6373BA1C-D50C-4D46-9265-8E56CFAE972F}" srcOrd="0" destOrd="0" presId="urn:microsoft.com/office/officeart/2008/layout/VerticalCurvedList"/>
    <dgm:cxn modelId="{30CCC792-C7B0-4A2F-B542-DE3C91E2658E}" type="presParOf" srcId="{F902FBF4-4867-47AF-82B6-7DC5FB98F25B}" destId="{FA0A3F1C-1F1C-4E39-956F-E93B8A85B49B}" srcOrd="0" destOrd="0" presId="urn:microsoft.com/office/officeart/2008/layout/VerticalCurvedList"/>
    <dgm:cxn modelId="{AF646EAD-CD34-47A4-BCC4-9B5A8A01828D}" type="presParOf" srcId="{FA0A3F1C-1F1C-4E39-956F-E93B8A85B49B}" destId="{B5922681-C655-444A-BB23-65BD5DC66823}" srcOrd="0" destOrd="0" presId="urn:microsoft.com/office/officeart/2008/layout/VerticalCurvedList"/>
    <dgm:cxn modelId="{9D749F4E-6678-4AA0-861B-5173F2CC7C1F}" type="presParOf" srcId="{B5922681-C655-444A-BB23-65BD5DC66823}" destId="{222AD4F3-95B9-4E1B-B6F1-E3958D7B5471}" srcOrd="0" destOrd="0" presId="urn:microsoft.com/office/officeart/2008/layout/VerticalCurvedList"/>
    <dgm:cxn modelId="{8BDF4016-7256-459E-A54F-74B32567C5A9}" type="presParOf" srcId="{B5922681-C655-444A-BB23-65BD5DC66823}" destId="{4F4685C1-A3B5-4F99-A99E-F01BAF728EBB}" srcOrd="1" destOrd="0" presId="urn:microsoft.com/office/officeart/2008/layout/VerticalCurvedList"/>
    <dgm:cxn modelId="{FA3390E0-CC28-40B9-8DF5-D9C22BE8F21C}" type="presParOf" srcId="{B5922681-C655-444A-BB23-65BD5DC66823}" destId="{ACB135A1-729F-4B4F-B651-7CABEAB90478}" srcOrd="2" destOrd="0" presId="urn:microsoft.com/office/officeart/2008/layout/VerticalCurvedList"/>
    <dgm:cxn modelId="{27CBFE93-E824-4AA6-B3E6-8357D6DEDA99}" type="presParOf" srcId="{B5922681-C655-444A-BB23-65BD5DC66823}" destId="{EB7788EB-D6EA-4627-AC31-65F34C7B4642}" srcOrd="3" destOrd="0" presId="urn:microsoft.com/office/officeart/2008/layout/VerticalCurvedList"/>
    <dgm:cxn modelId="{BDB6A215-61FB-4DBC-AD3A-7FEB3989D956}" type="presParOf" srcId="{FA0A3F1C-1F1C-4E39-956F-E93B8A85B49B}" destId="{735559AA-27DC-4657-BCCF-D21872225592}" srcOrd="1" destOrd="0" presId="urn:microsoft.com/office/officeart/2008/layout/VerticalCurvedList"/>
    <dgm:cxn modelId="{1DD84C08-42C8-40EE-9042-C77884A69B95}" type="presParOf" srcId="{FA0A3F1C-1F1C-4E39-956F-E93B8A85B49B}" destId="{F82A9BB1-025D-4846-B4CF-3B0D5E62A247}" srcOrd="2" destOrd="0" presId="urn:microsoft.com/office/officeart/2008/layout/VerticalCurvedList"/>
    <dgm:cxn modelId="{893E4B05-01B0-492B-8176-BC9A56CA48B6}" type="presParOf" srcId="{F82A9BB1-025D-4846-B4CF-3B0D5E62A247}" destId="{4792725F-A738-4EA2-8EBE-F8614E510273}" srcOrd="0" destOrd="0" presId="urn:microsoft.com/office/officeart/2008/layout/VerticalCurvedList"/>
    <dgm:cxn modelId="{9A5B4198-F008-4E1F-9BF3-2B27A1ECAB45}" type="presParOf" srcId="{FA0A3F1C-1F1C-4E39-956F-E93B8A85B49B}" destId="{C15FE68A-44CC-4592-9161-7CB31E0C44AA}" srcOrd="3" destOrd="0" presId="urn:microsoft.com/office/officeart/2008/layout/VerticalCurvedList"/>
    <dgm:cxn modelId="{6EECDACD-3DE8-4CCA-92A5-765C2E904C03}" type="presParOf" srcId="{FA0A3F1C-1F1C-4E39-956F-E93B8A85B49B}" destId="{3955A9BC-9BEC-44A3-97ED-39C4405CBD30}" srcOrd="4" destOrd="0" presId="urn:microsoft.com/office/officeart/2008/layout/VerticalCurvedList"/>
    <dgm:cxn modelId="{93D88F65-32E8-444B-8716-002E46A73546}" type="presParOf" srcId="{3955A9BC-9BEC-44A3-97ED-39C4405CBD30}" destId="{89D79656-1ABC-4040-87E0-080045D3BBB7}" srcOrd="0" destOrd="0" presId="urn:microsoft.com/office/officeart/2008/layout/VerticalCurvedList"/>
    <dgm:cxn modelId="{C66BCDF2-29C4-45C6-921D-B901B27BBD4F}" type="presParOf" srcId="{FA0A3F1C-1F1C-4E39-956F-E93B8A85B49B}" destId="{7D8ABC07-BD07-4ECD-9B32-1420E373B903}" srcOrd="5" destOrd="0" presId="urn:microsoft.com/office/officeart/2008/layout/VerticalCurvedList"/>
    <dgm:cxn modelId="{61789D97-6DA7-4804-9935-72546DEFE9E8}" type="presParOf" srcId="{FA0A3F1C-1F1C-4E39-956F-E93B8A85B49B}" destId="{97BB7364-CCCF-4594-86F4-8D4367AF0E59}" srcOrd="6" destOrd="0" presId="urn:microsoft.com/office/officeart/2008/layout/VerticalCurvedList"/>
    <dgm:cxn modelId="{771AF991-1A01-4426-9D54-847D69C2650A}" type="presParOf" srcId="{97BB7364-CCCF-4594-86F4-8D4367AF0E59}" destId="{6448352B-A694-4BC6-BC3E-8059AC41F34D}" srcOrd="0" destOrd="0" presId="urn:microsoft.com/office/officeart/2008/layout/VerticalCurvedList"/>
    <dgm:cxn modelId="{5F19933B-4A8B-4746-AFA6-91FEBA3FCD2D}" type="presParOf" srcId="{FA0A3F1C-1F1C-4E39-956F-E93B8A85B49B}" destId="{0A285D0E-D695-4F55-9A61-DC1A8175AAE3}" srcOrd="7" destOrd="0" presId="urn:microsoft.com/office/officeart/2008/layout/VerticalCurvedList"/>
    <dgm:cxn modelId="{7A726807-9955-48E8-A544-2F6AE124F74A}" type="presParOf" srcId="{FA0A3F1C-1F1C-4E39-956F-E93B8A85B49B}" destId="{0B7AC26E-73D3-40D6-9429-7A7E0C2CBC6C}" srcOrd="8" destOrd="0" presId="urn:microsoft.com/office/officeart/2008/layout/VerticalCurvedList"/>
    <dgm:cxn modelId="{E52B276A-BFA1-4266-BB37-257386081975}" type="presParOf" srcId="{0B7AC26E-73D3-40D6-9429-7A7E0C2CBC6C}" destId="{15B7D398-D5A1-4FB9-8FE3-24FE1CE2FEE5}" srcOrd="0" destOrd="0" presId="urn:microsoft.com/office/officeart/2008/layout/VerticalCurvedList"/>
    <dgm:cxn modelId="{A671BD30-1D5E-4280-AA61-E3379DE4F442}" type="presParOf" srcId="{FA0A3F1C-1F1C-4E39-956F-E93B8A85B49B}" destId="{A8B07D33-32C5-4451-BFA5-6DF0DCF3B610}" srcOrd="9" destOrd="0" presId="urn:microsoft.com/office/officeart/2008/layout/VerticalCurvedList"/>
    <dgm:cxn modelId="{07271030-441D-4E9A-AE4F-B0793C1DD0A5}" type="presParOf" srcId="{FA0A3F1C-1F1C-4E39-956F-E93B8A85B49B}" destId="{79F4EECB-5DFE-4371-9905-222E6B3A5A02}" srcOrd="10" destOrd="0" presId="urn:microsoft.com/office/officeart/2008/layout/VerticalCurvedList"/>
    <dgm:cxn modelId="{0D33F3D2-8A37-4118-B07C-0E872D590D64}" type="presParOf" srcId="{79F4EECB-5DFE-4371-9905-222E6B3A5A02}" destId="{5358327A-7E85-4DF8-A7D0-57297C3185CA}" srcOrd="0" destOrd="0" presId="urn:microsoft.com/office/officeart/2008/layout/VerticalCurvedList"/>
    <dgm:cxn modelId="{DDAC92B4-919D-4B4C-831F-F356A57129B6}" type="presParOf" srcId="{FA0A3F1C-1F1C-4E39-956F-E93B8A85B49B}" destId="{6373BA1C-D50C-4D46-9265-8E56CFAE972F}" srcOrd="11" destOrd="0" presId="urn:microsoft.com/office/officeart/2008/layout/VerticalCurvedList"/>
    <dgm:cxn modelId="{C51B0D84-4B69-426F-88D3-A7D802D31C6D}" type="presParOf" srcId="{FA0A3F1C-1F1C-4E39-956F-E93B8A85B49B}" destId="{A1609E6A-8522-40CC-AC9E-12C499969EEC}" srcOrd="12" destOrd="0" presId="urn:microsoft.com/office/officeart/2008/layout/VerticalCurvedList"/>
    <dgm:cxn modelId="{634AB833-5A1A-4FD5-8288-48832918F8EE}" type="presParOf" srcId="{A1609E6A-8522-40CC-AC9E-12C499969EEC}" destId="{8CB7E9EE-D63D-4772-9FD2-1784AAD6603C}" srcOrd="0" destOrd="0" presId="urn:microsoft.com/office/officeart/2008/layout/VerticalCurvedList"/>
    <dgm:cxn modelId="{C0C49883-8953-4FC3-BFA2-6ACD2791EF83}" type="presParOf" srcId="{FA0A3F1C-1F1C-4E39-956F-E93B8A85B49B}" destId="{DFF4C55D-D191-4635-9008-4FC39A14BB47}" srcOrd="13" destOrd="0" presId="urn:microsoft.com/office/officeart/2008/layout/VerticalCurvedList"/>
    <dgm:cxn modelId="{7869DD25-6BD4-4B02-91CE-6507629AC146}" type="presParOf" srcId="{FA0A3F1C-1F1C-4E39-956F-E93B8A85B49B}" destId="{3B895F93-622D-49F2-96F6-6D171F6CD418}" srcOrd="14" destOrd="0" presId="urn:microsoft.com/office/officeart/2008/layout/VerticalCurvedList"/>
    <dgm:cxn modelId="{3F10A2F7-F126-4093-AE46-B00CF1CFE8FF}" type="presParOf" srcId="{3B895F93-622D-49F2-96F6-6D171F6CD418}" destId="{DB412F01-C750-4B87-A5D4-E493A60B58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50A4E66-2052-4276-87BA-E5A8F8BC1C93}" type="doc">
      <dgm:prSet loTypeId="urn:microsoft.com/office/officeart/2005/8/layout/cycle8" loCatId="cycle" qsTypeId="urn:microsoft.com/office/officeart/2005/8/quickstyle/simple5" qsCatId="simple" csTypeId="urn:microsoft.com/office/officeart/2005/8/colors/accent1_2" csCatId="accent1" phldr="1"/>
      <dgm:spPr/>
      <dgm:t>
        <a:bodyPr/>
        <a:lstStyle/>
        <a:p>
          <a:endParaRPr lang="tr-TR"/>
        </a:p>
      </dgm:t>
    </dgm:pt>
    <dgm:pt modelId="{0956AAD4-D28B-4EBF-84EA-FCFA849BFD29}">
      <dgm:prSet custT="1"/>
      <dgm:spPr>
        <a:solidFill>
          <a:schemeClr val="accent1">
            <a:lumMod val="50000"/>
          </a:schemeClr>
        </a:solidFill>
      </dgm:spPr>
      <dgm:t>
        <a:bodyPr/>
        <a:lstStyle/>
        <a:p>
          <a:r>
            <a:rPr lang="tr-TR" sz="1400" dirty="0"/>
            <a:t>Hariçte işleme faaliyeti, serbest dolaşımdaki eşyanın daha ileri bir safhada işlenmek, tamir edilmek veya yenilenmek üzere geçici olarak Türkiye Gümrük Bölgesi dışına veya serbest bölgelere ihraç edilmesi ve bu işleme faaliyetleri sonucunda elde edilen ürünlerin tam veya kısmi muafiyet uygulanarak serbest dolaşıma girmesidir.</a:t>
          </a:r>
        </a:p>
      </dgm:t>
    </dgm:pt>
    <dgm:pt modelId="{FCCA4646-DA2B-4004-B3A8-777D85F37BD1}" type="parTrans" cxnId="{CD58A58E-C6A0-4E6E-B350-1373D095AC27}">
      <dgm:prSet/>
      <dgm:spPr/>
      <dgm:t>
        <a:bodyPr/>
        <a:lstStyle/>
        <a:p>
          <a:endParaRPr lang="tr-TR"/>
        </a:p>
      </dgm:t>
    </dgm:pt>
    <dgm:pt modelId="{40D652E9-8201-4819-97F1-84E6EFFA1F86}" type="sibTrans" cxnId="{CD58A58E-C6A0-4E6E-B350-1373D095AC27}">
      <dgm:prSet/>
      <dgm:spPr/>
      <dgm:t>
        <a:bodyPr/>
        <a:lstStyle/>
        <a:p>
          <a:endParaRPr lang="tr-TR"/>
        </a:p>
      </dgm:t>
    </dgm:pt>
    <dgm:pt modelId="{55694C3D-A3EE-459B-959E-0321878B31F8}" type="pres">
      <dgm:prSet presAssocID="{E50A4E66-2052-4276-87BA-E5A8F8BC1C93}" presName="compositeShape" presStyleCnt="0">
        <dgm:presLayoutVars>
          <dgm:chMax val="7"/>
          <dgm:dir/>
          <dgm:resizeHandles val="exact"/>
        </dgm:presLayoutVars>
      </dgm:prSet>
      <dgm:spPr/>
    </dgm:pt>
    <dgm:pt modelId="{353078BC-1483-4CA2-A61E-CC20D05EC45D}" type="pres">
      <dgm:prSet presAssocID="{E50A4E66-2052-4276-87BA-E5A8F8BC1C93}" presName="wedge1" presStyleLbl="node1" presStyleIdx="0" presStyleCnt="1" custScaleX="117895"/>
      <dgm:spPr/>
    </dgm:pt>
    <dgm:pt modelId="{03253783-21FE-46EA-ACE4-915E12B38A2B}" type="pres">
      <dgm:prSet presAssocID="{E50A4E66-2052-4276-87BA-E5A8F8BC1C93}" presName="dummy1a" presStyleCnt="0"/>
      <dgm:spPr/>
    </dgm:pt>
    <dgm:pt modelId="{249A7646-A76D-4875-B76A-4564191BE0D6}" type="pres">
      <dgm:prSet presAssocID="{E50A4E66-2052-4276-87BA-E5A8F8BC1C93}" presName="dummy1b" presStyleCnt="0"/>
      <dgm:spPr/>
    </dgm:pt>
    <dgm:pt modelId="{270B9460-5D14-4154-96C2-BA4A9AF9988A}" type="pres">
      <dgm:prSet presAssocID="{E50A4E66-2052-4276-87BA-E5A8F8BC1C93}" presName="wedge1Tx" presStyleLbl="node1" presStyleIdx="0" presStyleCnt="1">
        <dgm:presLayoutVars>
          <dgm:chMax val="0"/>
          <dgm:chPref val="0"/>
          <dgm:bulletEnabled val="1"/>
        </dgm:presLayoutVars>
      </dgm:prSet>
      <dgm:spPr/>
    </dgm:pt>
    <dgm:pt modelId="{8D685F7A-6968-4CE3-8DB1-C26D91C7AD05}" type="pres">
      <dgm:prSet presAssocID="{40D652E9-8201-4819-97F1-84E6EFFA1F86}" presName="arrowWedge1single" presStyleLbl="fgSibTrans2D1" presStyleIdx="0" presStyleCnt="1" custScaleX="124472" custScaleY="109098"/>
      <dgm:spPr/>
    </dgm:pt>
  </dgm:ptLst>
  <dgm:cxnLst>
    <dgm:cxn modelId="{35BFBE6E-4A63-42DE-96F1-B67CD6564378}" type="presOf" srcId="{0956AAD4-D28B-4EBF-84EA-FCFA849BFD29}" destId="{270B9460-5D14-4154-96C2-BA4A9AF9988A}" srcOrd="1" destOrd="0" presId="urn:microsoft.com/office/officeart/2005/8/layout/cycle8"/>
    <dgm:cxn modelId="{CD58A58E-C6A0-4E6E-B350-1373D095AC27}" srcId="{E50A4E66-2052-4276-87BA-E5A8F8BC1C93}" destId="{0956AAD4-D28B-4EBF-84EA-FCFA849BFD29}" srcOrd="0" destOrd="0" parTransId="{FCCA4646-DA2B-4004-B3A8-777D85F37BD1}" sibTransId="{40D652E9-8201-4819-97F1-84E6EFFA1F86}"/>
    <dgm:cxn modelId="{672789BD-C43C-4713-94EB-ACD471463EDA}" type="presOf" srcId="{E50A4E66-2052-4276-87BA-E5A8F8BC1C93}" destId="{55694C3D-A3EE-459B-959E-0321878B31F8}" srcOrd="0" destOrd="0" presId="urn:microsoft.com/office/officeart/2005/8/layout/cycle8"/>
    <dgm:cxn modelId="{1605DBED-5FA7-4E2D-9B9A-FB6F2554BCE1}" type="presOf" srcId="{0956AAD4-D28B-4EBF-84EA-FCFA849BFD29}" destId="{353078BC-1483-4CA2-A61E-CC20D05EC45D}" srcOrd="0" destOrd="0" presId="urn:microsoft.com/office/officeart/2005/8/layout/cycle8"/>
    <dgm:cxn modelId="{6D8F474D-D36E-4777-BC14-17E5BEA8C1EF}" type="presParOf" srcId="{55694C3D-A3EE-459B-959E-0321878B31F8}" destId="{353078BC-1483-4CA2-A61E-CC20D05EC45D}" srcOrd="0" destOrd="0" presId="urn:microsoft.com/office/officeart/2005/8/layout/cycle8"/>
    <dgm:cxn modelId="{65C28FD7-3EB3-48E0-AA58-C1D07D6E960A}" type="presParOf" srcId="{55694C3D-A3EE-459B-959E-0321878B31F8}" destId="{03253783-21FE-46EA-ACE4-915E12B38A2B}" srcOrd="1" destOrd="0" presId="urn:microsoft.com/office/officeart/2005/8/layout/cycle8"/>
    <dgm:cxn modelId="{B590B0C1-3FFB-4E6E-B1F9-3F465054018A}" type="presParOf" srcId="{55694C3D-A3EE-459B-959E-0321878B31F8}" destId="{249A7646-A76D-4875-B76A-4564191BE0D6}" srcOrd="2" destOrd="0" presId="urn:microsoft.com/office/officeart/2005/8/layout/cycle8"/>
    <dgm:cxn modelId="{98F74B6C-54CE-4903-9016-9E5350D23575}" type="presParOf" srcId="{55694C3D-A3EE-459B-959E-0321878B31F8}" destId="{270B9460-5D14-4154-96C2-BA4A9AF9988A}" srcOrd="3" destOrd="0" presId="urn:microsoft.com/office/officeart/2005/8/layout/cycle8"/>
    <dgm:cxn modelId="{1A2304E7-5F0C-4477-9AA8-23657EA94A2C}" type="presParOf" srcId="{55694C3D-A3EE-459B-959E-0321878B31F8}" destId="{8D685F7A-6968-4CE3-8DB1-C26D91C7AD05}"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CF7F226-AACC-4E78-88CF-2BE17D2D896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tr-TR"/>
        </a:p>
      </dgm:t>
    </dgm:pt>
    <dgm:pt modelId="{B1102024-D5C0-49FC-BD86-F0C553559476}">
      <dgm:prSet/>
      <dgm:spPr>
        <a:solidFill>
          <a:schemeClr val="accent1">
            <a:lumMod val="50000"/>
          </a:schemeClr>
        </a:solidFill>
        <a:ln>
          <a:solidFill>
            <a:schemeClr val="accent1">
              <a:lumMod val="50000"/>
            </a:schemeClr>
          </a:solidFill>
        </a:ln>
      </dgm:spPr>
      <dgm:t>
        <a:bodyPr/>
        <a:lstStyle/>
        <a:p>
          <a:r>
            <a:rPr lang="tr-TR" dirty="0"/>
            <a:t>4458 Sayılı Gümrük Kanunu, 1567 Sayılı Kanun, 2976 Sayılı Kanun ve 474 Sayılı Kanun, 637 Sayılı KHK.</a:t>
          </a:r>
        </a:p>
      </dgm:t>
    </dgm:pt>
    <dgm:pt modelId="{4C2E0C39-46AC-4398-9D2A-2720425AD5E1}" type="parTrans" cxnId="{530166FA-C5A0-439F-AA60-F139D9DB3437}">
      <dgm:prSet/>
      <dgm:spPr/>
      <dgm:t>
        <a:bodyPr/>
        <a:lstStyle/>
        <a:p>
          <a:endParaRPr lang="tr-TR"/>
        </a:p>
      </dgm:t>
    </dgm:pt>
    <dgm:pt modelId="{B168F51D-71D7-4408-AD14-F6800801A681}" type="sibTrans" cxnId="{530166FA-C5A0-439F-AA60-F139D9DB3437}">
      <dgm:prSet/>
      <dgm:spPr/>
      <dgm:t>
        <a:bodyPr/>
        <a:lstStyle/>
        <a:p>
          <a:endParaRPr lang="tr-TR"/>
        </a:p>
      </dgm:t>
    </dgm:pt>
    <dgm:pt modelId="{57450671-0325-41C9-8033-9A1196EC6473}">
      <dgm:prSet/>
      <dgm:spPr>
        <a:solidFill>
          <a:schemeClr val="accent1">
            <a:lumMod val="20000"/>
            <a:lumOff val="80000"/>
          </a:schemeClr>
        </a:solidFill>
        <a:ln>
          <a:solidFill>
            <a:schemeClr val="accent1">
              <a:lumMod val="50000"/>
            </a:schemeClr>
          </a:solidFill>
        </a:ln>
      </dgm:spPr>
      <dgm:t>
        <a:bodyPr/>
        <a:lstStyle/>
        <a:p>
          <a:r>
            <a:rPr lang="tr-TR" dirty="0">
              <a:solidFill>
                <a:schemeClr val="accent1">
                  <a:lumMod val="50000"/>
                </a:schemeClr>
              </a:solidFill>
            </a:rPr>
            <a:t>2007/11864 Sayılı Hariçte İşleme Rejimi Kararı (R.G.:5/4/2007-26484)</a:t>
          </a:r>
        </a:p>
      </dgm:t>
    </dgm:pt>
    <dgm:pt modelId="{91845EC2-4B88-48C1-B32E-325F6EF053C9}" type="parTrans" cxnId="{DFC59CE0-B79B-4F9F-B49E-138E3EBB300E}">
      <dgm:prSet/>
      <dgm:spPr/>
      <dgm:t>
        <a:bodyPr/>
        <a:lstStyle/>
        <a:p>
          <a:endParaRPr lang="tr-TR"/>
        </a:p>
      </dgm:t>
    </dgm:pt>
    <dgm:pt modelId="{FFB17443-B7ED-439D-AEC7-D96176093123}" type="sibTrans" cxnId="{DFC59CE0-B79B-4F9F-B49E-138E3EBB300E}">
      <dgm:prSet/>
      <dgm:spPr/>
      <dgm:t>
        <a:bodyPr/>
        <a:lstStyle/>
        <a:p>
          <a:endParaRPr lang="tr-TR"/>
        </a:p>
      </dgm:t>
    </dgm:pt>
    <dgm:pt modelId="{21073E16-51C3-45FC-9D75-0F48A909B979}">
      <dgm:prSet custT="1"/>
      <dgm:spPr>
        <a:solidFill>
          <a:srgbClr val="4472C4">
            <a:lumMod val="50000"/>
          </a:srgbClr>
        </a:solidFill>
        <a:ln w="12700" cap="flat" cmpd="sng" algn="ctr">
          <a:solidFill>
            <a:srgbClr val="4472C4">
              <a:lumMod val="50000"/>
            </a:srgbClr>
          </a:solidFill>
          <a:prstDash val="solid"/>
          <a:miter lim="800000"/>
        </a:ln>
        <a:effectLst/>
      </dgm:spPr>
      <dgm:t>
        <a:bodyPr spcFirstLastPara="0" vert="horz" wrap="square" lIns="52007" tIns="17336" rIns="17336" bIns="17336" numCol="1" spcCol="1270" anchor="ctr" anchorCtr="0"/>
        <a:lstStyle/>
        <a:p>
          <a:pPr marL="0" lvl="0" indent="0" algn="ctr" defTabSz="577850">
            <a:lnSpc>
              <a:spcPct val="90000"/>
            </a:lnSpc>
            <a:spcBef>
              <a:spcPct val="0"/>
            </a:spcBef>
            <a:spcAft>
              <a:spcPct val="35000"/>
            </a:spcAft>
            <a:buNone/>
          </a:pPr>
          <a:r>
            <a:rPr lang="tr-TR" sz="1300" kern="1200" dirty="0">
              <a:solidFill>
                <a:prstClr val="white"/>
              </a:solidFill>
              <a:latin typeface="Calibri" panose="020F0502020204030204"/>
              <a:ea typeface="+mn-ea"/>
              <a:cs typeface="+mn-cs"/>
            </a:rPr>
            <a:t>İhracat 2007/5 Sayılı Hariçte İşleme Rejimi Tebliği (R.G.:11/5/2007-26519) </a:t>
          </a:r>
        </a:p>
      </dgm:t>
    </dgm:pt>
    <dgm:pt modelId="{F9552122-0FA0-42C7-9EC0-E6397B4658C7}" type="parTrans" cxnId="{3C9089A4-C6BF-4D98-8925-1069A246A278}">
      <dgm:prSet/>
      <dgm:spPr/>
      <dgm:t>
        <a:bodyPr/>
        <a:lstStyle/>
        <a:p>
          <a:endParaRPr lang="tr-TR"/>
        </a:p>
      </dgm:t>
    </dgm:pt>
    <dgm:pt modelId="{CB2551E5-1257-4163-9B72-D435CB8D5EEA}" type="sibTrans" cxnId="{3C9089A4-C6BF-4D98-8925-1069A246A278}">
      <dgm:prSet/>
      <dgm:spPr/>
      <dgm:t>
        <a:bodyPr/>
        <a:lstStyle/>
        <a:p>
          <a:endParaRPr lang="tr-TR"/>
        </a:p>
      </dgm:t>
    </dgm:pt>
    <dgm:pt modelId="{FF2FBE64-CD1B-457E-BD91-951383385747}" type="pres">
      <dgm:prSet presAssocID="{9CF7F226-AACC-4E78-88CF-2BE17D2D8968}" presName="Name0" presStyleCnt="0">
        <dgm:presLayoutVars>
          <dgm:dir/>
          <dgm:animLvl val="lvl"/>
          <dgm:resizeHandles val="exact"/>
        </dgm:presLayoutVars>
      </dgm:prSet>
      <dgm:spPr/>
    </dgm:pt>
    <dgm:pt modelId="{78C0E1E9-86A2-468F-85FF-D2A565737CC4}" type="pres">
      <dgm:prSet presAssocID="{B1102024-D5C0-49FC-BD86-F0C553559476}" presName="parTxOnly" presStyleLbl="node1" presStyleIdx="0" presStyleCnt="3" custScaleY="122347">
        <dgm:presLayoutVars>
          <dgm:chMax val="0"/>
          <dgm:chPref val="0"/>
          <dgm:bulletEnabled val="1"/>
        </dgm:presLayoutVars>
      </dgm:prSet>
      <dgm:spPr/>
    </dgm:pt>
    <dgm:pt modelId="{B2DF8912-637B-4F96-9840-F4F935B573D5}" type="pres">
      <dgm:prSet presAssocID="{B168F51D-71D7-4408-AD14-F6800801A681}" presName="parTxOnlySpace" presStyleCnt="0"/>
      <dgm:spPr/>
    </dgm:pt>
    <dgm:pt modelId="{5F6E536B-42AD-4BCC-AE48-0CBD3DA0C8DF}" type="pres">
      <dgm:prSet presAssocID="{57450671-0325-41C9-8033-9A1196EC6473}" presName="parTxOnly" presStyleLbl="node1" presStyleIdx="1" presStyleCnt="3" custScaleY="122347">
        <dgm:presLayoutVars>
          <dgm:chMax val="0"/>
          <dgm:chPref val="0"/>
          <dgm:bulletEnabled val="1"/>
        </dgm:presLayoutVars>
      </dgm:prSet>
      <dgm:spPr/>
    </dgm:pt>
    <dgm:pt modelId="{8FE44A36-515E-4D82-AD5C-372D4435B553}" type="pres">
      <dgm:prSet presAssocID="{FFB17443-B7ED-439D-AEC7-D96176093123}" presName="parTxOnlySpace" presStyleCnt="0"/>
      <dgm:spPr/>
    </dgm:pt>
    <dgm:pt modelId="{92A87D59-0C43-4E1C-BA81-D0DB3F950D70}" type="pres">
      <dgm:prSet presAssocID="{21073E16-51C3-45FC-9D75-0F48A909B979}" presName="parTxOnly" presStyleLbl="node1" presStyleIdx="2" presStyleCnt="3" custScaleY="113649">
        <dgm:presLayoutVars>
          <dgm:chMax val="0"/>
          <dgm:chPref val="0"/>
          <dgm:bulletEnabled val="1"/>
        </dgm:presLayoutVars>
      </dgm:prSet>
      <dgm:spPr>
        <a:xfrm>
          <a:off x="4859907" y="883286"/>
          <a:ext cx="2698717" cy="1079487"/>
        </a:xfrm>
        <a:prstGeom prst="chevron">
          <a:avLst/>
        </a:prstGeom>
      </dgm:spPr>
    </dgm:pt>
  </dgm:ptLst>
  <dgm:cxnLst>
    <dgm:cxn modelId="{C1E78530-E5B3-4661-89FF-D09DDA1907C8}" type="presOf" srcId="{21073E16-51C3-45FC-9D75-0F48A909B979}" destId="{92A87D59-0C43-4E1C-BA81-D0DB3F950D70}" srcOrd="0" destOrd="0" presId="urn:microsoft.com/office/officeart/2005/8/layout/chevron1"/>
    <dgm:cxn modelId="{59BEBD5A-140B-4E18-94D2-A5DEBF148117}" type="presOf" srcId="{57450671-0325-41C9-8033-9A1196EC6473}" destId="{5F6E536B-42AD-4BCC-AE48-0CBD3DA0C8DF}" srcOrd="0" destOrd="0" presId="urn:microsoft.com/office/officeart/2005/8/layout/chevron1"/>
    <dgm:cxn modelId="{B6407E83-BF34-4089-989F-843E946AD44E}" type="presOf" srcId="{9CF7F226-AACC-4E78-88CF-2BE17D2D8968}" destId="{FF2FBE64-CD1B-457E-BD91-951383385747}" srcOrd="0" destOrd="0" presId="urn:microsoft.com/office/officeart/2005/8/layout/chevron1"/>
    <dgm:cxn modelId="{3C9089A4-C6BF-4D98-8925-1069A246A278}" srcId="{9CF7F226-AACC-4E78-88CF-2BE17D2D8968}" destId="{21073E16-51C3-45FC-9D75-0F48A909B979}" srcOrd="2" destOrd="0" parTransId="{F9552122-0FA0-42C7-9EC0-E6397B4658C7}" sibTransId="{CB2551E5-1257-4163-9B72-D435CB8D5EEA}"/>
    <dgm:cxn modelId="{DFC59CE0-B79B-4F9F-B49E-138E3EBB300E}" srcId="{9CF7F226-AACC-4E78-88CF-2BE17D2D8968}" destId="{57450671-0325-41C9-8033-9A1196EC6473}" srcOrd="1" destOrd="0" parTransId="{91845EC2-4B88-48C1-B32E-325F6EF053C9}" sibTransId="{FFB17443-B7ED-439D-AEC7-D96176093123}"/>
    <dgm:cxn modelId="{530166FA-C5A0-439F-AA60-F139D9DB3437}" srcId="{9CF7F226-AACC-4E78-88CF-2BE17D2D8968}" destId="{B1102024-D5C0-49FC-BD86-F0C553559476}" srcOrd="0" destOrd="0" parTransId="{4C2E0C39-46AC-4398-9D2A-2720425AD5E1}" sibTransId="{B168F51D-71D7-4408-AD14-F6800801A681}"/>
    <dgm:cxn modelId="{FE45C7FA-B428-438E-954E-297409561EBE}" type="presOf" srcId="{B1102024-D5C0-49FC-BD86-F0C553559476}" destId="{78C0E1E9-86A2-468F-85FF-D2A565737CC4}" srcOrd="0" destOrd="0" presId="urn:microsoft.com/office/officeart/2005/8/layout/chevron1"/>
    <dgm:cxn modelId="{CFB89402-37FE-4053-BB15-6977B43B78E6}" type="presParOf" srcId="{FF2FBE64-CD1B-457E-BD91-951383385747}" destId="{78C0E1E9-86A2-468F-85FF-D2A565737CC4}" srcOrd="0" destOrd="0" presId="urn:microsoft.com/office/officeart/2005/8/layout/chevron1"/>
    <dgm:cxn modelId="{3BD7C2E4-B59D-4119-9E36-D31BB629810F}" type="presParOf" srcId="{FF2FBE64-CD1B-457E-BD91-951383385747}" destId="{B2DF8912-637B-4F96-9840-F4F935B573D5}" srcOrd="1" destOrd="0" presId="urn:microsoft.com/office/officeart/2005/8/layout/chevron1"/>
    <dgm:cxn modelId="{1FEA4135-0E09-412D-A6CF-BC5A9AC5B486}" type="presParOf" srcId="{FF2FBE64-CD1B-457E-BD91-951383385747}" destId="{5F6E536B-42AD-4BCC-AE48-0CBD3DA0C8DF}" srcOrd="2" destOrd="0" presId="urn:microsoft.com/office/officeart/2005/8/layout/chevron1"/>
    <dgm:cxn modelId="{BC413866-26DF-40A7-B56A-EB27F56609BF}" type="presParOf" srcId="{FF2FBE64-CD1B-457E-BD91-951383385747}" destId="{8FE44A36-515E-4D82-AD5C-372D4435B553}" srcOrd="3" destOrd="0" presId="urn:microsoft.com/office/officeart/2005/8/layout/chevron1"/>
    <dgm:cxn modelId="{7656A6FD-0E88-4540-ABAE-3946F34103F6}" type="presParOf" srcId="{FF2FBE64-CD1B-457E-BD91-951383385747}" destId="{92A87D59-0C43-4E1C-BA81-D0DB3F950D7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2404F9D-DFAB-43E9-A14B-AD86E4C9381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2C4053FD-00F3-440B-9216-49D0F34D3A50}">
      <dgm:prSet custT="1"/>
      <dgm:spPr>
        <a:solidFill>
          <a:srgbClr val="4472C4">
            <a:lumMod val="50000"/>
          </a:srgbClr>
        </a:solidFill>
        <a:ln w="12700" cap="flat" cmpd="sng" algn="ctr">
          <a:solidFill>
            <a:prstClr val="white">
              <a:hueOff val="0"/>
              <a:satOff val="0"/>
              <a:lumOff val="0"/>
              <a:alphaOff val="0"/>
            </a:prstClr>
          </a:solidFill>
          <a:prstDash val="solid"/>
          <a:miter lim="800000"/>
        </a:ln>
        <a:effectLst/>
      </dgm:spPr>
      <dgm:t>
        <a:bodyPr spcFirstLastPara="0" vert="horz" wrap="square" lIns="35560" tIns="17780" rIns="0" bIns="17780" numCol="1" spcCol="1270" anchor="ctr" anchorCtr="0"/>
        <a:lstStyle/>
        <a:p>
          <a:r>
            <a:rPr lang="tr-TR" sz="2800" kern="1200" dirty="0">
              <a:solidFill>
                <a:prstClr val="white"/>
              </a:solidFill>
              <a:latin typeface="Calibri" panose="020F0502020204030204"/>
              <a:ea typeface="+mn-ea"/>
              <a:cs typeface="+mn-cs"/>
            </a:rPr>
            <a:t>Hariçte</a:t>
          </a:r>
          <a:r>
            <a:rPr lang="tr-TR" sz="2800" kern="1200" dirty="0"/>
            <a:t> İşleme İzni (Hİİ)</a:t>
          </a:r>
        </a:p>
      </dgm:t>
    </dgm:pt>
    <dgm:pt modelId="{CC0CA58D-9C32-43AF-A830-B56C068CD96D}" type="parTrans" cxnId="{3C76054B-38C7-4085-A996-0C0EFAC572AD}">
      <dgm:prSet/>
      <dgm:spPr/>
      <dgm:t>
        <a:bodyPr/>
        <a:lstStyle/>
        <a:p>
          <a:endParaRPr lang="tr-TR"/>
        </a:p>
      </dgm:t>
    </dgm:pt>
    <dgm:pt modelId="{7CD52116-95AB-4001-8349-AF04979E4DA2}" type="sibTrans" cxnId="{3C76054B-38C7-4085-A996-0C0EFAC572AD}">
      <dgm:prSet/>
      <dgm:spPr/>
      <dgm:t>
        <a:bodyPr/>
        <a:lstStyle/>
        <a:p>
          <a:endParaRPr lang="tr-TR"/>
        </a:p>
      </dgm:t>
    </dgm:pt>
    <dgm:pt modelId="{D1C59A31-0180-4981-94E6-C90C78BB23AF}">
      <dgm:prSet custT="1"/>
      <dgm:spPr>
        <a:solidFill>
          <a:srgbClr val="4472C4">
            <a:lumMod val="50000"/>
          </a:srgbClr>
        </a:solidFill>
        <a:ln w="12700" cap="flat" cmpd="sng" algn="ctr">
          <a:solidFill>
            <a:prstClr val="white">
              <a:hueOff val="0"/>
              <a:satOff val="0"/>
              <a:lumOff val="0"/>
              <a:alphaOff val="0"/>
            </a:prstClr>
          </a:solidFill>
          <a:prstDash val="solid"/>
          <a:miter lim="800000"/>
        </a:ln>
        <a:effectLst/>
      </dgm:spPr>
      <dgm:t>
        <a:bodyPr spcFirstLastPara="0" vert="horz" wrap="square" lIns="35560" tIns="17780" rIns="0" bIns="17780" numCol="1" spcCol="1270" anchor="ctr" anchorCtr="0"/>
        <a:lstStyle/>
        <a:p>
          <a:pPr marL="0" lvl="0" indent="0" algn="ctr" defTabSz="1244600">
            <a:lnSpc>
              <a:spcPct val="90000"/>
            </a:lnSpc>
            <a:spcBef>
              <a:spcPct val="0"/>
            </a:spcBef>
            <a:spcAft>
              <a:spcPct val="35000"/>
            </a:spcAft>
            <a:buNone/>
          </a:pPr>
          <a:r>
            <a:rPr lang="tr-TR" sz="2800" kern="1200" dirty="0">
              <a:solidFill>
                <a:prstClr val="white"/>
              </a:solidFill>
              <a:latin typeface="Calibri" panose="020F0502020204030204"/>
              <a:ea typeface="+mn-ea"/>
              <a:cs typeface="+mn-cs"/>
            </a:rPr>
            <a:t>Hariçte İşleme İzni (Hİİ)</a:t>
          </a:r>
        </a:p>
      </dgm:t>
    </dgm:pt>
    <dgm:pt modelId="{55911DBD-680C-4B39-B079-C4EB464D13A3}" type="parTrans" cxnId="{F2E3F654-60A4-4D6D-B7DC-6359C6343FB7}">
      <dgm:prSet/>
      <dgm:spPr/>
      <dgm:t>
        <a:bodyPr/>
        <a:lstStyle/>
        <a:p>
          <a:endParaRPr lang="tr-TR"/>
        </a:p>
      </dgm:t>
    </dgm:pt>
    <dgm:pt modelId="{3D5D9B4D-996F-4B95-B27D-48089106205F}" type="sibTrans" cxnId="{F2E3F654-60A4-4D6D-B7DC-6359C6343FB7}">
      <dgm:prSet/>
      <dgm:spPr/>
      <dgm:t>
        <a:bodyPr/>
        <a:lstStyle/>
        <a:p>
          <a:endParaRPr lang="tr-TR"/>
        </a:p>
      </dgm:t>
    </dgm:pt>
    <dgm:pt modelId="{8A7BE1FE-8ACD-4BB4-8FA6-2494C3C605DC}">
      <dgm:prSet/>
      <dgm:spPr>
        <a:solidFill>
          <a:schemeClr val="accent1">
            <a:lumMod val="50000"/>
          </a:schemeClr>
        </a:solidFill>
      </dgm:spPr>
      <dgm:t>
        <a:bodyPr/>
        <a:lstStyle/>
        <a:p>
          <a:r>
            <a:rPr lang="tr-TR" dirty="0"/>
            <a:t>Hariçte İşleme İzin Belgesi (HİİB)</a:t>
          </a:r>
        </a:p>
      </dgm:t>
    </dgm:pt>
    <dgm:pt modelId="{A0541B98-5586-4292-81F3-1DEFBBDFCA42}" type="parTrans" cxnId="{E66F03CC-DCCA-42F4-82A0-7ABBEC54D85E}">
      <dgm:prSet/>
      <dgm:spPr/>
      <dgm:t>
        <a:bodyPr/>
        <a:lstStyle/>
        <a:p>
          <a:endParaRPr lang="tr-TR"/>
        </a:p>
      </dgm:t>
    </dgm:pt>
    <dgm:pt modelId="{B4741816-D3D4-432E-8D2B-E3A5C1395075}" type="sibTrans" cxnId="{E66F03CC-DCCA-42F4-82A0-7ABBEC54D85E}">
      <dgm:prSet/>
      <dgm:spPr/>
      <dgm:t>
        <a:bodyPr/>
        <a:lstStyle/>
        <a:p>
          <a:endParaRPr lang="tr-TR"/>
        </a:p>
      </dgm:t>
    </dgm:pt>
    <dgm:pt modelId="{B19A27B8-8055-4C6C-BC97-FA596F741AD9}">
      <dgm:prSet/>
      <dgm:spPr>
        <a:solidFill>
          <a:schemeClr val="accent1">
            <a:lumMod val="20000"/>
            <a:lumOff val="80000"/>
            <a:alpha val="90000"/>
          </a:schemeClr>
        </a:solidFill>
      </dgm:spPr>
      <dgm:t>
        <a:bodyPr/>
        <a:lstStyle/>
        <a:p>
          <a:r>
            <a:rPr lang="tr-TR" dirty="0"/>
            <a:t>İşlem görmek üzere gönderilecek eşya için</a:t>
          </a:r>
        </a:p>
      </dgm:t>
    </dgm:pt>
    <dgm:pt modelId="{AB5DB946-81AC-4762-B0F0-D6A4739C97CF}" type="parTrans" cxnId="{4C81056D-914A-436E-AB3C-E25CB6EDBB13}">
      <dgm:prSet/>
      <dgm:spPr/>
      <dgm:t>
        <a:bodyPr/>
        <a:lstStyle/>
        <a:p>
          <a:endParaRPr lang="tr-TR"/>
        </a:p>
      </dgm:t>
    </dgm:pt>
    <dgm:pt modelId="{C559F9EE-2FAC-4A3C-BF92-431BC8D05B06}" type="sibTrans" cxnId="{4C81056D-914A-436E-AB3C-E25CB6EDBB13}">
      <dgm:prSet/>
      <dgm:spPr/>
      <dgm:t>
        <a:bodyPr/>
        <a:lstStyle/>
        <a:p>
          <a:endParaRPr lang="tr-TR"/>
        </a:p>
      </dgm:t>
    </dgm:pt>
    <dgm:pt modelId="{B30F1B63-1480-4B21-9399-5B6162FF714D}">
      <dgm:prSet/>
      <dgm:spPr>
        <a:solidFill>
          <a:schemeClr val="accent1">
            <a:lumMod val="20000"/>
            <a:lumOff val="80000"/>
            <a:alpha val="90000"/>
          </a:schemeClr>
        </a:solidFill>
      </dgm:spPr>
      <dgm:t>
        <a:bodyPr/>
        <a:lstStyle/>
        <a:p>
          <a:r>
            <a:rPr lang="tr-TR" dirty="0"/>
            <a:t>Bakanlık tarafından verilmektedir.</a:t>
          </a:r>
        </a:p>
      </dgm:t>
    </dgm:pt>
    <dgm:pt modelId="{5A38F240-17AA-46EC-AC2C-DD4441DA5A0C}" type="parTrans" cxnId="{4B030451-F8F7-4F4B-80D2-7B47D62935DB}">
      <dgm:prSet/>
      <dgm:spPr/>
      <dgm:t>
        <a:bodyPr/>
        <a:lstStyle/>
        <a:p>
          <a:endParaRPr lang="tr-TR"/>
        </a:p>
      </dgm:t>
    </dgm:pt>
    <dgm:pt modelId="{F977FBC7-1B57-4819-BF4D-6377A5E6D0E3}" type="sibTrans" cxnId="{4B030451-F8F7-4F4B-80D2-7B47D62935DB}">
      <dgm:prSet/>
      <dgm:spPr/>
      <dgm:t>
        <a:bodyPr/>
        <a:lstStyle/>
        <a:p>
          <a:endParaRPr lang="tr-TR"/>
        </a:p>
      </dgm:t>
    </dgm:pt>
    <dgm:pt modelId="{3D426D8E-5A6A-47E1-A2D9-CAB5AC76C6B2}">
      <dgm:prSet/>
      <dgm:spPr>
        <a:solidFill>
          <a:schemeClr val="accent1">
            <a:lumMod val="20000"/>
            <a:lumOff val="80000"/>
            <a:alpha val="90000"/>
          </a:schemeClr>
        </a:solidFill>
      </dgm:spPr>
      <dgm:t>
        <a:bodyPr/>
        <a:lstStyle/>
        <a:p>
          <a:r>
            <a:rPr lang="tr-TR" dirty="0"/>
            <a:t>Tamirat amaçlı gönderilecek eşya için</a:t>
          </a:r>
        </a:p>
      </dgm:t>
    </dgm:pt>
    <dgm:pt modelId="{29FE6C0C-EA69-487A-8085-B714345555C9}" type="parTrans" cxnId="{5774C6F4-0F19-4EB1-A4D0-93E59E189797}">
      <dgm:prSet/>
      <dgm:spPr/>
      <dgm:t>
        <a:bodyPr/>
        <a:lstStyle/>
        <a:p>
          <a:endParaRPr lang="tr-TR"/>
        </a:p>
      </dgm:t>
    </dgm:pt>
    <dgm:pt modelId="{E3F4B856-2B67-41DC-B909-D3A4E962C65E}" type="sibTrans" cxnId="{5774C6F4-0F19-4EB1-A4D0-93E59E189797}">
      <dgm:prSet/>
      <dgm:spPr/>
      <dgm:t>
        <a:bodyPr/>
        <a:lstStyle/>
        <a:p>
          <a:endParaRPr lang="tr-TR"/>
        </a:p>
      </dgm:t>
    </dgm:pt>
    <dgm:pt modelId="{F936A615-CCBB-43AE-A075-33E66BDF0E67}">
      <dgm:prSet/>
      <dgm:spPr>
        <a:solidFill>
          <a:schemeClr val="accent1">
            <a:lumMod val="20000"/>
            <a:lumOff val="80000"/>
            <a:alpha val="90000"/>
          </a:schemeClr>
        </a:solidFill>
      </dgm:spPr>
      <dgm:t>
        <a:bodyPr/>
        <a:lstStyle/>
        <a:p>
          <a:r>
            <a:rPr lang="tr-TR" dirty="0"/>
            <a:t>Gümrük İdareleri tarafından verilmektedir.</a:t>
          </a:r>
        </a:p>
      </dgm:t>
    </dgm:pt>
    <dgm:pt modelId="{0DD70991-7584-4F09-AA6F-92108E689CAA}" type="parTrans" cxnId="{B1071162-35BE-4E18-A3F9-D20DE82C81AA}">
      <dgm:prSet/>
      <dgm:spPr/>
      <dgm:t>
        <a:bodyPr/>
        <a:lstStyle/>
        <a:p>
          <a:endParaRPr lang="tr-TR"/>
        </a:p>
      </dgm:t>
    </dgm:pt>
    <dgm:pt modelId="{BC052EFB-793B-4AA3-BE88-62F5AADB10E8}" type="sibTrans" cxnId="{B1071162-35BE-4E18-A3F9-D20DE82C81AA}">
      <dgm:prSet/>
      <dgm:spPr/>
      <dgm:t>
        <a:bodyPr/>
        <a:lstStyle/>
        <a:p>
          <a:endParaRPr lang="tr-TR"/>
        </a:p>
      </dgm:t>
    </dgm:pt>
    <dgm:pt modelId="{C8B80393-8023-43F9-84AF-8DD341E905C4}">
      <dgm:prSet/>
      <dgm:spPr>
        <a:solidFill>
          <a:schemeClr val="accent1">
            <a:lumMod val="20000"/>
            <a:lumOff val="80000"/>
            <a:alpha val="90000"/>
          </a:schemeClr>
        </a:solidFill>
      </dgm:spPr>
      <dgm:t>
        <a:bodyPr/>
        <a:lstStyle/>
        <a:p>
          <a:r>
            <a:rPr lang="tr-TR" dirty="0"/>
            <a:t>İstanbul Maden ve Metaller İhracatçı Birlikleri tarafından verilmektedir. </a:t>
          </a:r>
        </a:p>
      </dgm:t>
    </dgm:pt>
    <dgm:pt modelId="{43E8D969-6225-423A-8F88-F6299B8FFB1B}" type="parTrans" cxnId="{01A0D455-9EA0-4601-AF34-6F7AF92F4B6D}">
      <dgm:prSet/>
      <dgm:spPr/>
      <dgm:t>
        <a:bodyPr/>
        <a:lstStyle/>
        <a:p>
          <a:endParaRPr lang="tr-TR"/>
        </a:p>
      </dgm:t>
    </dgm:pt>
    <dgm:pt modelId="{DF6F8539-68D5-4AD7-82BD-6562C38796E7}" type="sibTrans" cxnId="{01A0D455-9EA0-4601-AF34-6F7AF92F4B6D}">
      <dgm:prSet/>
      <dgm:spPr/>
      <dgm:t>
        <a:bodyPr/>
        <a:lstStyle/>
        <a:p>
          <a:endParaRPr lang="tr-TR"/>
        </a:p>
      </dgm:t>
    </dgm:pt>
    <dgm:pt modelId="{AD1747E3-C5EB-425E-AACC-6F75FE8E4095}">
      <dgm:prSet/>
      <dgm:spPr>
        <a:solidFill>
          <a:schemeClr val="accent1">
            <a:lumMod val="20000"/>
            <a:lumOff val="80000"/>
            <a:alpha val="90000"/>
          </a:schemeClr>
        </a:solidFill>
      </dgm:spPr>
      <dgm:t>
        <a:bodyPr/>
        <a:lstStyle/>
        <a:p>
          <a:r>
            <a:rPr lang="tr-TR" dirty="0"/>
            <a:t>İşlem görmek üzere gönderilecek madenler için</a:t>
          </a:r>
        </a:p>
      </dgm:t>
    </dgm:pt>
    <dgm:pt modelId="{F3FC7BA9-B3AB-49E9-A6D2-ABACD89F442C}" type="parTrans" cxnId="{05587D84-6FD4-464A-9D98-B0BED1CE7ACC}">
      <dgm:prSet/>
      <dgm:spPr/>
      <dgm:t>
        <a:bodyPr/>
        <a:lstStyle/>
        <a:p>
          <a:endParaRPr lang="tr-TR"/>
        </a:p>
      </dgm:t>
    </dgm:pt>
    <dgm:pt modelId="{CB723EB2-EAAD-419E-86AE-FF36ED59B448}" type="sibTrans" cxnId="{05587D84-6FD4-464A-9D98-B0BED1CE7ACC}">
      <dgm:prSet/>
      <dgm:spPr/>
      <dgm:t>
        <a:bodyPr/>
        <a:lstStyle/>
        <a:p>
          <a:endParaRPr lang="tr-TR"/>
        </a:p>
      </dgm:t>
    </dgm:pt>
    <dgm:pt modelId="{2F34759B-85EB-4B6E-90A5-CB2E9D8A15FE}" type="pres">
      <dgm:prSet presAssocID="{E2404F9D-DFAB-43E9-A14B-AD86E4C93810}" presName="Name0" presStyleCnt="0">
        <dgm:presLayoutVars>
          <dgm:chPref val="3"/>
          <dgm:dir/>
          <dgm:animLvl val="lvl"/>
          <dgm:resizeHandles/>
        </dgm:presLayoutVars>
      </dgm:prSet>
      <dgm:spPr/>
    </dgm:pt>
    <dgm:pt modelId="{F59BCBCD-F935-4860-98FD-BC26C4F91452}" type="pres">
      <dgm:prSet presAssocID="{8A7BE1FE-8ACD-4BB4-8FA6-2494C3C605DC}" presName="horFlow" presStyleCnt="0"/>
      <dgm:spPr/>
    </dgm:pt>
    <dgm:pt modelId="{7356E31A-1128-4AF1-B21E-B14246728B46}" type="pres">
      <dgm:prSet presAssocID="{8A7BE1FE-8ACD-4BB4-8FA6-2494C3C605DC}" presName="bigChev" presStyleLbl="node1" presStyleIdx="0" presStyleCnt="3"/>
      <dgm:spPr/>
    </dgm:pt>
    <dgm:pt modelId="{2223789F-BA7D-4545-AE0F-25D427343462}" type="pres">
      <dgm:prSet presAssocID="{AB5DB946-81AC-4762-B0F0-D6A4739C97CF}" presName="parTrans" presStyleCnt="0"/>
      <dgm:spPr/>
    </dgm:pt>
    <dgm:pt modelId="{EBDB19EC-08E7-4CEC-AD43-B02AC27122E9}" type="pres">
      <dgm:prSet presAssocID="{B19A27B8-8055-4C6C-BC97-FA596F741AD9}" presName="node" presStyleLbl="alignAccFollowNode1" presStyleIdx="0" presStyleCnt="6">
        <dgm:presLayoutVars>
          <dgm:bulletEnabled val="1"/>
        </dgm:presLayoutVars>
      </dgm:prSet>
      <dgm:spPr/>
    </dgm:pt>
    <dgm:pt modelId="{E2613A5F-26EC-4FF0-89C8-71068FF5AF20}" type="pres">
      <dgm:prSet presAssocID="{C559F9EE-2FAC-4A3C-BF92-431BC8D05B06}" presName="sibTrans" presStyleCnt="0"/>
      <dgm:spPr/>
    </dgm:pt>
    <dgm:pt modelId="{ABE97EC7-7017-426D-BBCA-E0E269E3D30D}" type="pres">
      <dgm:prSet presAssocID="{B30F1B63-1480-4B21-9399-5B6162FF714D}" presName="node" presStyleLbl="alignAccFollowNode1" presStyleIdx="1" presStyleCnt="6">
        <dgm:presLayoutVars>
          <dgm:bulletEnabled val="1"/>
        </dgm:presLayoutVars>
      </dgm:prSet>
      <dgm:spPr/>
    </dgm:pt>
    <dgm:pt modelId="{4132D6B5-5F62-48D4-B5D3-FCE4F8B147BC}" type="pres">
      <dgm:prSet presAssocID="{8A7BE1FE-8ACD-4BB4-8FA6-2494C3C605DC}" presName="vSp" presStyleCnt="0"/>
      <dgm:spPr/>
    </dgm:pt>
    <dgm:pt modelId="{DC4C09B7-DF9F-49AE-9653-D3AD0D01E352}" type="pres">
      <dgm:prSet presAssocID="{2C4053FD-00F3-440B-9216-49D0F34D3A50}" presName="horFlow" presStyleCnt="0"/>
      <dgm:spPr/>
    </dgm:pt>
    <dgm:pt modelId="{26339D7C-CC9D-47DB-AB1F-D6CB94F75F87}" type="pres">
      <dgm:prSet presAssocID="{2C4053FD-00F3-440B-9216-49D0F34D3A50}" presName="bigChev" presStyleLbl="node1" presStyleIdx="1" presStyleCnt="3"/>
      <dgm:spPr>
        <a:xfrm>
          <a:off x="111047" y="1476958"/>
          <a:ext cx="3236388" cy="1294555"/>
        </a:xfrm>
        <a:prstGeom prst="chevron">
          <a:avLst/>
        </a:prstGeom>
      </dgm:spPr>
    </dgm:pt>
    <dgm:pt modelId="{B212D682-3E29-457C-B0DF-FABFF5DE0236}" type="pres">
      <dgm:prSet presAssocID="{29FE6C0C-EA69-487A-8085-B714345555C9}" presName="parTrans" presStyleCnt="0"/>
      <dgm:spPr/>
    </dgm:pt>
    <dgm:pt modelId="{5D37BCA7-631B-4611-999D-E82DB8A670F2}" type="pres">
      <dgm:prSet presAssocID="{3D426D8E-5A6A-47E1-A2D9-CAB5AC76C6B2}" presName="node" presStyleLbl="alignAccFollowNode1" presStyleIdx="2" presStyleCnt="6">
        <dgm:presLayoutVars>
          <dgm:bulletEnabled val="1"/>
        </dgm:presLayoutVars>
      </dgm:prSet>
      <dgm:spPr/>
    </dgm:pt>
    <dgm:pt modelId="{C168FC62-B598-4D9B-A460-09418D09F0E7}" type="pres">
      <dgm:prSet presAssocID="{E3F4B856-2B67-41DC-B909-D3A4E962C65E}" presName="sibTrans" presStyleCnt="0"/>
      <dgm:spPr/>
    </dgm:pt>
    <dgm:pt modelId="{201A7831-6F47-46A8-8519-8D3E5C9FC325}" type="pres">
      <dgm:prSet presAssocID="{F936A615-CCBB-43AE-A075-33E66BDF0E67}" presName="node" presStyleLbl="alignAccFollowNode1" presStyleIdx="3" presStyleCnt="6">
        <dgm:presLayoutVars>
          <dgm:bulletEnabled val="1"/>
        </dgm:presLayoutVars>
      </dgm:prSet>
      <dgm:spPr/>
    </dgm:pt>
    <dgm:pt modelId="{3835CC3F-BF36-4F98-9C55-89C952B9F180}" type="pres">
      <dgm:prSet presAssocID="{2C4053FD-00F3-440B-9216-49D0F34D3A50}" presName="vSp" presStyleCnt="0"/>
      <dgm:spPr/>
    </dgm:pt>
    <dgm:pt modelId="{A87F3661-4F4A-4ED4-945D-5897D0EAC5F4}" type="pres">
      <dgm:prSet presAssocID="{D1C59A31-0180-4981-94E6-C90C78BB23AF}" presName="horFlow" presStyleCnt="0"/>
      <dgm:spPr/>
    </dgm:pt>
    <dgm:pt modelId="{B85BE525-DD8A-4E43-B75B-4801F00BC4CF}" type="pres">
      <dgm:prSet presAssocID="{D1C59A31-0180-4981-94E6-C90C78BB23AF}" presName="bigChev" presStyleLbl="node1" presStyleIdx="2" presStyleCnt="3"/>
      <dgm:spPr>
        <a:xfrm>
          <a:off x="111047" y="2952751"/>
          <a:ext cx="3236388" cy="1294555"/>
        </a:xfrm>
        <a:prstGeom prst="chevron">
          <a:avLst/>
        </a:prstGeom>
      </dgm:spPr>
    </dgm:pt>
    <dgm:pt modelId="{8ECDC44C-7CB8-48F4-B966-A6D83C05D82C}" type="pres">
      <dgm:prSet presAssocID="{F3FC7BA9-B3AB-49E9-A6D2-ABACD89F442C}" presName="parTrans" presStyleCnt="0"/>
      <dgm:spPr/>
    </dgm:pt>
    <dgm:pt modelId="{CF228793-09C9-49A0-B66F-D0E154A5E977}" type="pres">
      <dgm:prSet presAssocID="{AD1747E3-C5EB-425E-AACC-6F75FE8E4095}" presName="node" presStyleLbl="alignAccFollowNode1" presStyleIdx="4" presStyleCnt="6">
        <dgm:presLayoutVars>
          <dgm:bulletEnabled val="1"/>
        </dgm:presLayoutVars>
      </dgm:prSet>
      <dgm:spPr/>
    </dgm:pt>
    <dgm:pt modelId="{0735346A-0B93-459F-9339-EB5680441675}" type="pres">
      <dgm:prSet presAssocID="{CB723EB2-EAAD-419E-86AE-FF36ED59B448}" presName="sibTrans" presStyleCnt="0"/>
      <dgm:spPr/>
    </dgm:pt>
    <dgm:pt modelId="{13D6A693-F29A-4E71-AF9A-B877F3556BA2}" type="pres">
      <dgm:prSet presAssocID="{C8B80393-8023-43F9-84AF-8DD341E905C4}" presName="node" presStyleLbl="alignAccFollowNode1" presStyleIdx="5" presStyleCnt="6">
        <dgm:presLayoutVars>
          <dgm:bulletEnabled val="1"/>
        </dgm:presLayoutVars>
      </dgm:prSet>
      <dgm:spPr/>
    </dgm:pt>
  </dgm:ptLst>
  <dgm:cxnLst>
    <dgm:cxn modelId="{1878811C-939D-4EB4-9694-D132696F41A7}" type="presOf" srcId="{B19A27B8-8055-4C6C-BC97-FA596F741AD9}" destId="{EBDB19EC-08E7-4CEC-AD43-B02AC27122E9}" srcOrd="0" destOrd="0" presId="urn:microsoft.com/office/officeart/2005/8/layout/lProcess3"/>
    <dgm:cxn modelId="{B1071162-35BE-4E18-A3F9-D20DE82C81AA}" srcId="{2C4053FD-00F3-440B-9216-49D0F34D3A50}" destId="{F936A615-CCBB-43AE-A075-33E66BDF0E67}" srcOrd="1" destOrd="0" parTransId="{0DD70991-7584-4F09-AA6F-92108E689CAA}" sibTransId="{BC052EFB-793B-4AA3-BE88-62F5AADB10E8}"/>
    <dgm:cxn modelId="{3C76054B-38C7-4085-A996-0C0EFAC572AD}" srcId="{E2404F9D-DFAB-43E9-A14B-AD86E4C93810}" destId="{2C4053FD-00F3-440B-9216-49D0F34D3A50}" srcOrd="1" destOrd="0" parTransId="{CC0CA58D-9C32-43AF-A830-B56C068CD96D}" sibTransId="{7CD52116-95AB-4001-8349-AF04979E4DA2}"/>
    <dgm:cxn modelId="{4C81056D-914A-436E-AB3C-E25CB6EDBB13}" srcId="{8A7BE1FE-8ACD-4BB4-8FA6-2494C3C605DC}" destId="{B19A27B8-8055-4C6C-BC97-FA596F741AD9}" srcOrd="0" destOrd="0" parTransId="{AB5DB946-81AC-4762-B0F0-D6A4739C97CF}" sibTransId="{C559F9EE-2FAC-4A3C-BF92-431BC8D05B06}"/>
    <dgm:cxn modelId="{4B030451-F8F7-4F4B-80D2-7B47D62935DB}" srcId="{8A7BE1FE-8ACD-4BB4-8FA6-2494C3C605DC}" destId="{B30F1B63-1480-4B21-9399-5B6162FF714D}" srcOrd="1" destOrd="0" parTransId="{5A38F240-17AA-46EC-AC2C-DD4441DA5A0C}" sibTransId="{F977FBC7-1B57-4819-BF4D-6377A5E6D0E3}"/>
    <dgm:cxn modelId="{5D2DCE71-86AB-4EBE-8867-4C3A31F9C651}" type="presOf" srcId="{2C4053FD-00F3-440B-9216-49D0F34D3A50}" destId="{26339D7C-CC9D-47DB-AB1F-D6CB94F75F87}" srcOrd="0" destOrd="0" presId="urn:microsoft.com/office/officeart/2005/8/layout/lProcess3"/>
    <dgm:cxn modelId="{CBA28153-EAE6-4C42-9E14-96D0CE43C222}" type="presOf" srcId="{D1C59A31-0180-4981-94E6-C90C78BB23AF}" destId="{B85BE525-DD8A-4E43-B75B-4801F00BC4CF}" srcOrd="0" destOrd="0" presId="urn:microsoft.com/office/officeart/2005/8/layout/lProcess3"/>
    <dgm:cxn modelId="{F2E3F654-60A4-4D6D-B7DC-6359C6343FB7}" srcId="{E2404F9D-DFAB-43E9-A14B-AD86E4C93810}" destId="{D1C59A31-0180-4981-94E6-C90C78BB23AF}" srcOrd="2" destOrd="0" parTransId="{55911DBD-680C-4B39-B079-C4EB464D13A3}" sibTransId="{3D5D9B4D-996F-4B95-B27D-48089106205F}"/>
    <dgm:cxn modelId="{01A0D455-9EA0-4601-AF34-6F7AF92F4B6D}" srcId="{D1C59A31-0180-4981-94E6-C90C78BB23AF}" destId="{C8B80393-8023-43F9-84AF-8DD341E905C4}" srcOrd="1" destOrd="0" parTransId="{43E8D969-6225-423A-8F88-F6299B8FFB1B}" sibTransId="{DF6F8539-68D5-4AD7-82BD-6562C38796E7}"/>
    <dgm:cxn modelId="{51E05F7A-2505-4F57-B787-B15AB10DBE16}" type="presOf" srcId="{C8B80393-8023-43F9-84AF-8DD341E905C4}" destId="{13D6A693-F29A-4E71-AF9A-B877F3556BA2}" srcOrd="0" destOrd="0" presId="urn:microsoft.com/office/officeart/2005/8/layout/lProcess3"/>
    <dgm:cxn modelId="{6A92B37B-0FD7-41C2-B74B-92C4EA4358C9}" type="presOf" srcId="{8A7BE1FE-8ACD-4BB4-8FA6-2494C3C605DC}" destId="{7356E31A-1128-4AF1-B21E-B14246728B46}" srcOrd="0" destOrd="0" presId="urn:microsoft.com/office/officeart/2005/8/layout/lProcess3"/>
    <dgm:cxn modelId="{BBA84F82-A15F-4211-A9A4-ECB65FE0E26E}" type="presOf" srcId="{B30F1B63-1480-4B21-9399-5B6162FF714D}" destId="{ABE97EC7-7017-426D-BBCA-E0E269E3D30D}" srcOrd="0" destOrd="0" presId="urn:microsoft.com/office/officeart/2005/8/layout/lProcess3"/>
    <dgm:cxn modelId="{05587D84-6FD4-464A-9D98-B0BED1CE7ACC}" srcId="{D1C59A31-0180-4981-94E6-C90C78BB23AF}" destId="{AD1747E3-C5EB-425E-AACC-6F75FE8E4095}" srcOrd="0" destOrd="0" parTransId="{F3FC7BA9-B3AB-49E9-A6D2-ABACD89F442C}" sibTransId="{CB723EB2-EAAD-419E-86AE-FF36ED59B448}"/>
    <dgm:cxn modelId="{4BE75185-279F-4116-B339-9B05D23EA4E5}" type="presOf" srcId="{AD1747E3-C5EB-425E-AACC-6F75FE8E4095}" destId="{CF228793-09C9-49A0-B66F-D0E154A5E977}" srcOrd="0" destOrd="0" presId="urn:microsoft.com/office/officeart/2005/8/layout/lProcess3"/>
    <dgm:cxn modelId="{D49442BB-7D48-4427-B5A6-925F5040D8AA}" type="presOf" srcId="{3D426D8E-5A6A-47E1-A2D9-CAB5AC76C6B2}" destId="{5D37BCA7-631B-4611-999D-E82DB8A670F2}" srcOrd="0" destOrd="0" presId="urn:microsoft.com/office/officeart/2005/8/layout/lProcess3"/>
    <dgm:cxn modelId="{E66F03CC-DCCA-42F4-82A0-7ABBEC54D85E}" srcId="{E2404F9D-DFAB-43E9-A14B-AD86E4C93810}" destId="{8A7BE1FE-8ACD-4BB4-8FA6-2494C3C605DC}" srcOrd="0" destOrd="0" parTransId="{A0541B98-5586-4292-81F3-1DEFBBDFCA42}" sibTransId="{B4741816-D3D4-432E-8D2B-E3A5C1395075}"/>
    <dgm:cxn modelId="{85716FDF-AA3C-4FE8-A86F-193D998C96AE}" type="presOf" srcId="{E2404F9D-DFAB-43E9-A14B-AD86E4C93810}" destId="{2F34759B-85EB-4B6E-90A5-CB2E9D8A15FE}" srcOrd="0" destOrd="0" presId="urn:microsoft.com/office/officeart/2005/8/layout/lProcess3"/>
    <dgm:cxn modelId="{B06CCEEA-74F1-43B4-87E9-6F1A81B80883}" type="presOf" srcId="{F936A615-CCBB-43AE-A075-33E66BDF0E67}" destId="{201A7831-6F47-46A8-8519-8D3E5C9FC325}" srcOrd="0" destOrd="0" presId="urn:microsoft.com/office/officeart/2005/8/layout/lProcess3"/>
    <dgm:cxn modelId="{5774C6F4-0F19-4EB1-A4D0-93E59E189797}" srcId="{2C4053FD-00F3-440B-9216-49D0F34D3A50}" destId="{3D426D8E-5A6A-47E1-A2D9-CAB5AC76C6B2}" srcOrd="0" destOrd="0" parTransId="{29FE6C0C-EA69-487A-8085-B714345555C9}" sibTransId="{E3F4B856-2B67-41DC-B909-D3A4E962C65E}"/>
    <dgm:cxn modelId="{57D5CC36-0F48-456C-9F93-9AB30906CD2F}" type="presParOf" srcId="{2F34759B-85EB-4B6E-90A5-CB2E9D8A15FE}" destId="{F59BCBCD-F935-4860-98FD-BC26C4F91452}" srcOrd="0" destOrd="0" presId="urn:microsoft.com/office/officeart/2005/8/layout/lProcess3"/>
    <dgm:cxn modelId="{49239219-AB2D-492B-8096-F18F1A8B4CC5}" type="presParOf" srcId="{F59BCBCD-F935-4860-98FD-BC26C4F91452}" destId="{7356E31A-1128-4AF1-B21E-B14246728B46}" srcOrd="0" destOrd="0" presId="urn:microsoft.com/office/officeart/2005/8/layout/lProcess3"/>
    <dgm:cxn modelId="{A6D302A3-999E-4353-80DA-6BC70082AAF0}" type="presParOf" srcId="{F59BCBCD-F935-4860-98FD-BC26C4F91452}" destId="{2223789F-BA7D-4545-AE0F-25D427343462}" srcOrd="1" destOrd="0" presId="urn:microsoft.com/office/officeart/2005/8/layout/lProcess3"/>
    <dgm:cxn modelId="{14F63BF5-E067-4921-BDFC-6E0247C19C00}" type="presParOf" srcId="{F59BCBCD-F935-4860-98FD-BC26C4F91452}" destId="{EBDB19EC-08E7-4CEC-AD43-B02AC27122E9}" srcOrd="2" destOrd="0" presId="urn:microsoft.com/office/officeart/2005/8/layout/lProcess3"/>
    <dgm:cxn modelId="{036422D8-13B9-4FC0-8DB5-B4B1B01DFF79}" type="presParOf" srcId="{F59BCBCD-F935-4860-98FD-BC26C4F91452}" destId="{E2613A5F-26EC-4FF0-89C8-71068FF5AF20}" srcOrd="3" destOrd="0" presId="urn:microsoft.com/office/officeart/2005/8/layout/lProcess3"/>
    <dgm:cxn modelId="{79EF452F-F8F7-420D-AE7C-97A8939038BC}" type="presParOf" srcId="{F59BCBCD-F935-4860-98FD-BC26C4F91452}" destId="{ABE97EC7-7017-426D-BBCA-E0E269E3D30D}" srcOrd="4" destOrd="0" presId="urn:microsoft.com/office/officeart/2005/8/layout/lProcess3"/>
    <dgm:cxn modelId="{91511E19-53E8-44D2-860F-8AAD0A8E7157}" type="presParOf" srcId="{2F34759B-85EB-4B6E-90A5-CB2E9D8A15FE}" destId="{4132D6B5-5F62-48D4-B5D3-FCE4F8B147BC}" srcOrd="1" destOrd="0" presId="urn:microsoft.com/office/officeart/2005/8/layout/lProcess3"/>
    <dgm:cxn modelId="{8C1E2B1C-E692-47F0-AA96-7C30C1B70BCD}" type="presParOf" srcId="{2F34759B-85EB-4B6E-90A5-CB2E9D8A15FE}" destId="{DC4C09B7-DF9F-49AE-9653-D3AD0D01E352}" srcOrd="2" destOrd="0" presId="urn:microsoft.com/office/officeart/2005/8/layout/lProcess3"/>
    <dgm:cxn modelId="{883FB2FA-9345-4347-8FC5-99FBAF6FE4A0}" type="presParOf" srcId="{DC4C09B7-DF9F-49AE-9653-D3AD0D01E352}" destId="{26339D7C-CC9D-47DB-AB1F-D6CB94F75F87}" srcOrd="0" destOrd="0" presId="urn:microsoft.com/office/officeart/2005/8/layout/lProcess3"/>
    <dgm:cxn modelId="{C917C889-3DE3-43BB-8EB6-906882F89CF6}" type="presParOf" srcId="{DC4C09B7-DF9F-49AE-9653-D3AD0D01E352}" destId="{B212D682-3E29-457C-B0DF-FABFF5DE0236}" srcOrd="1" destOrd="0" presId="urn:microsoft.com/office/officeart/2005/8/layout/lProcess3"/>
    <dgm:cxn modelId="{FAFE94BF-1C3D-4E55-8666-ACD3D8859E38}" type="presParOf" srcId="{DC4C09B7-DF9F-49AE-9653-D3AD0D01E352}" destId="{5D37BCA7-631B-4611-999D-E82DB8A670F2}" srcOrd="2" destOrd="0" presId="urn:microsoft.com/office/officeart/2005/8/layout/lProcess3"/>
    <dgm:cxn modelId="{21F07A22-5BB9-4D43-B30E-05B70E99474F}" type="presParOf" srcId="{DC4C09B7-DF9F-49AE-9653-D3AD0D01E352}" destId="{C168FC62-B598-4D9B-A460-09418D09F0E7}" srcOrd="3" destOrd="0" presId="urn:microsoft.com/office/officeart/2005/8/layout/lProcess3"/>
    <dgm:cxn modelId="{5D804E12-FA55-4AE1-8635-3F20ADF6ED6B}" type="presParOf" srcId="{DC4C09B7-DF9F-49AE-9653-D3AD0D01E352}" destId="{201A7831-6F47-46A8-8519-8D3E5C9FC325}" srcOrd="4" destOrd="0" presId="urn:microsoft.com/office/officeart/2005/8/layout/lProcess3"/>
    <dgm:cxn modelId="{8F48626A-7478-47F4-96C1-7362866960E8}" type="presParOf" srcId="{2F34759B-85EB-4B6E-90A5-CB2E9D8A15FE}" destId="{3835CC3F-BF36-4F98-9C55-89C952B9F180}" srcOrd="3" destOrd="0" presId="urn:microsoft.com/office/officeart/2005/8/layout/lProcess3"/>
    <dgm:cxn modelId="{5930B9CB-B3F0-440F-A59E-62BBA6CC85EC}" type="presParOf" srcId="{2F34759B-85EB-4B6E-90A5-CB2E9D8A15FE}" destId="{A87F3661-4F4A-4ED4-945D-5897D0EAC5F4}" srcOrd="4" destOrd="0" presId="urn:microsoft.com/office/officeart/2005/8/layout/lProcess3"/>
    <dgm:cxn modelId="{0840C873-0D00-432A-B2F9-E650DE0D839F}" type="presParOf" srcId="{A87F3661-4F4A-4ED4-945D-5897D0EAC5F4}" destId="{B85BE525-DD8A-4E43-B75B-4801F00BC4CF}" srcOrd="0" destOrd="0" presId="urn:microsoft.com/office/officeart/2005/8/layout/lProcess3"/>
    <dgm:cxn modelId="{A23208CC-3CCB-4936-B2E0-B9ACCA30FB47}" type="presParOf" srcId="{A87F3661-4F4A-4ED4-945D-5897D0EAC5F4}" destId="{8ECDC44C-7CB8-48F4-B966-A6D83C05D82C}" srcOrd="1" destOrd="0" presId="urn:microsoft.com/office/officeart/2005/8/layout/lProcess3"/>
    <dgm:cxn modelId="{A544F258-EC76-496D-A9A9-13DC3C91ED14}" type="presParOf" srcId="{A87F3661-4F4A-4ED4-945D-5897D0EAC5F4}" destId="{CF228793-09C9-49A0-B66F-D0E154A5E977}" srcOrd="2" destOrd="0" presId="urn:microsoft.com/office/officeart/2005/8/layout/lProcess3"/>
    <dgm:cxn modelId="{C0F8EE7B-E514-4D13-A72D-4E2925F3688B}" type="presParOf" srcId="{A87F3661-4F4A-4ED4-945D-5897D0EAC5F4}" destId="{0735346A-0B93-459F-9339-EB5680441675}" srcOrd="3" destOrd="0" presId="urn:microsoft.com/office/officeart/2005/8/layout/lProcess3"/>
    <dgm:cxn modelId="{E0ED59A2-A7D5-4E90-990C-9A6839FED7F6}" type="presParOf" srcId="{A87F3661-4F4A-4ED4-945D-5897D0EAC5F4}" destId="{13D6A693-F29A-4E71-AF9A-B877F3556BA2}"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5034342-1E65-4A0E-97F6-C359189B9840}"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tr-TR"/>
        </a:p>
      </dgm:t>
    </dgm:pt>
    <dgm:pt modelId="{541E05F7-F64C-4587-AAAF-670473D20834}">
      <dgm:prSet custT="1"/>
      <dgm:spPr>
        <a:solidFill>
          <a:schemeClr val="accent1">
            <a:lumMod val="50000"/>
          </a:schemeClr>
        </a:solidFill>
      </dgm:spPr>
      <dgm:t>
        <a:bodyPr/>
        <a:lstStyle/>
        <a:p>
          <a:r>
            <a:rPr lang="tr-TR" sz="4400" dirty="0"/>
            <a:t>HİİB</a:t>
          </a:r>
        </a:p>
      </dgm:t>
    </dgm:pt>
    <dgm:pt modelId="{830605D6-DC25-46B2-ACF5-2A67A7935163}" type="parTrans" cxnId="{3775856E-D161-44C8-873D-EEA409EF1867}">
      <dgm:prSet/>
      <dgm:spPr/>
      <dgm:t>
        <a:bodyPr/>
        <a:lstStyle/>
        <a:p>
          <a:endParaRPr lang="tr-TR"/>
        </a:p>
      </dgm:t>
    </dgm:pt>
    <dgm:pt modelId="{33EAD726-C574-407F-8A67-9D550E2F31A9}" type="sibTrans" cxnId="{3775856E-D161-44C8-873D-EEA409EF1867}">
      <dgm:prSet/>
      <dgm:spPr/>
      <dgm:t>
        <a:bodyPr/>
        <a:lstStyle/>
        <a:p>
          <a:endParaRPr lang="tr-TR"/>
        </a:p>
      </dgm:t>
    </dgm:pt>
    <dgm:pt modelId="{572BDAF0-FBC0-4D4E-BFB0-95AB5D54665A}">
      <dgm:prSet custT="1"/>
      <dgm:spPr>
        <a:solidFill>
          <a:schemeClr val="accent1">
            <a:lumMod val="50000"/>
          </a:schemeClr>
        </a:solidFill>
      </dgm:spPr>
      <dgm:t>
        <a:bodyPr/>
        <a:lstStyle/>
        <a:p>
          <a:r>
            <a:rPr lang="tr-TR" sz="4400" dirty="0"/>
            <a:t>Hİİ</a:t>
          </a:r>
        </a:p>
      </dgm:t>
    </dgm:pt>
    <dgm:pt modelId="{0A081C1A-8D42-4605-907B-0F161A1EB131}" type="parTrans" cxnId="{B57CF71E-40D4-4BA3-9783-1E153D170D14}">
      <dgm:prSet/>
      <dgm:spPr/>
      <dgm:t>
        <a:bodyPr/>
        <a:lstStyle/>
        <a:p>
          <a:endParaRPr lang="tr-TR"/>
        </a:p>
      </dgm:t>
    </dgm:pt>
    <dgm:pt modelId="{6F355BA1-8D7C-47F6-8EE3-03C269BF05FF}" type="sibTrans" cxnId="{B57CF71E-40D4-4BA3-9783-1E153D170D14}">
      <dgm:prSet/>
      <dgm:spPr/>
      <dgm:t>
        <a:bodyPr/>
        <a:lstStyle/>
        <a:p>
          <a:endParaRPr lang="tr-TR"/>
        </a:p>
      </dgm:t>
    </dgm:pt>
    <dgm:pt modelId="{878E0AC0-9391-423F-B28B-7D2E6A59FD0A}">
      <dgm:prSet custT="1"/>
      <dgm:spPr>
        <a:solidFill>
          <a:schemeClr val="accent1">
            <a:lumMod val="20000"/>
            <a:lumOff val="80000"/>
            <a:alpha val="90000"/>
          </a:schemeClr>
        </a:solidFill>
      </dgm:spPr>
      <dgm:t>
        <a:bodyPr/>
        <a:lstStyle/>
        <a:p>
          <a:r>
            <a:rPr lang="tr-TR" sz="2000" dirty="0" err="1"/>
            <a:t>HİİB’in</a:t>
          </a:r>
          <a:r>
            <a:rPr lang="tr-TR" sz="2000" dirty="0"/>
            <a:t> Süresi azami 12 aydır.</a:t>
          </a:r>
        </a:p>
      </dgm:t>
    </dgm:pt>
    <dgm:pt modelId="{C0600255-40CF-48E0-BBF0-CA68BAE05F1A}" type="parTrans" cxnId="{7A530FA5-BDF0-4A3C-A534-EEB2DFD1D4E2}">
      <dgm:prSet/>
      <dgm:spPr/>
      <dgm:t>
        <a:bodyPr/>
        <a:lstStyle/>
        <a:p>
          <a:endParaRPr lang="tr-TR"/>
        </a:p>
      </dgm:t>
    </dgm:pt>
    <dgm:pt modelId="{55FE84A4-DF97-4EBD-9728-234853B7C96A}" type="sibTrans" cxnId="{7A530FA5-BDF0-4A3C-A534-EEB2DFD1D4E2}">
      <dgm:prSet/>
      <dgm:spPr/>
      <dgm:t>
        <a:bodyPr/>
        <a:lstStyle/>
        <a:p>
          <a:endParaRPr lang="tr-TR"/>
        </a:p>
      </dgm:t>
    </dgm:pt>
    <dgm:pt modelId="{41703498-AEC1-4823-8774-AFA13F7A409B}">
      <dgm:prSet custT="1"/>
      <dgm:spPr>
        <a:solidFill>
          <a:srgbClr val="4472C4">
            <a:lumMod val="20000"/>
            <a:lumOff val="80000"/>
            <a:alpha val="9000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26670" tIns="26670" rIns="26670" bIns="26670" numCol="1" spcCol="1270" anchor="ctr" anchorCtr="0"/>
        <a:lstStyle/>
        <a:p>
          <a:r>
            <a:rPr lang="tr-TR" sz="2000" kern="1200" dirty="0" err="1"/>
            <a:t>HİİB’e</a:t>
          </a:r>
          <a:r>
            <a:rPr lang="tr-TR" sz="2000" kern="1200" dirty="0"/>
            <a:t> </a:t>
          </a:r>
          <a:r>
            <a:rPr lang="tr-TR" sz="2000" kern="1200" dirty="0">
              <a:solidFill>
                <a:prstClr val="black">
                  <a:hueOff val="0"/>
                  <a:satOff val="0"/>
                  <a:lumOff val="0"/>
                  <a:alphaOff val="0"/>
                </a:prstClr>
              </a:solidFill>
              <a:latin typeface="Calibri" panose="020F0502020204030204"/>
              <a:ea typeface="+mn-ea"/>
              <a:cs typeface="+mn-cs"/>
            </a:rPr>
            <a:t>belge</a:t>
          </a:r>
          <a:r>
            <a:rPr lang="tr-TR" sz="2000" kern="1200" dirty="0"/>
            <a:t> orijinal süresinin 1/2’si kadar ek süre verilebilir.</a:t>
          </a:r>
        </a:p>
      </dgm:t>
    </dgm:pt>
    <dgm:pt modelId="{420E7687-712F-4CB5-8BA4-7BB70EC14BAF}" type="parTrans" cxnId="{C4F423E3-8B93-4308-AD27-9263B2A5427D}">
      <dgm:prSet/>
      <dgm:spPr/>
      <dgm:t>
        <a:bodyPr/>
        <a:lstStyle/>
        <a:p>
          <a:endParaRPr lang="tr-TR"/>
        </a:p>
      </dgm:t>
    </dgm:pt>
    <dgm:pt modelId="{AF8D9F9B-D786-4D3C-A2F3-BF8C89EF40E8}" type="sibTrans" cxnId="{C4F423E3-8B93-4308-AD27-9263B2A5427D}">
      <dgm:prSet/>
      <dgm:spPr/>
      <dgm:t>
        <a:bodyPr/>
        <a:lstStyle/>
        <a:p>
          <a:endParaRPr lang="tr-TR"/>
        </a:p>
      </dgm:t>
    </dgm:pt>
    <dgm:pt modelId="{AEAF1527-6329-4C73-B92E-F98E31B24086}">
      <dgm:prSet custT="1"/>
      <dgm:spPr>
        <a:solidFill>
          <a:srgbClr val="4472C4">
            <a:lumMod val="20000"/>
            <a:lumOff val="80000"/>
            <a:alpha val="9000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26670" tIns="26670" rIns="26670" bIns="26670" numCol="1" spcCol="1270" anchor="ctr" anchorCtr="0"/>
        <a:lstStyle/>
        <a:p>
          <a:r>
            <a:rPr lang="tr-TR" sz="2000" kern="1200" dirty="0"/>
            <a:t>Mücbir sebep dahilinde ek </a:t>
          </a:r>
          <a:r>
            <a:rPr lang="tr-TR" sz="2000" kern="1200" dirty="0">
              <a:solidFill>
                <a:prstClr val="black">
                  <a:hueOff val="0"/>
                  <a:satOff val="0"/>
                  <a:lumOff val="0"/>
                  <a:alphaOff val="0"/>
                </a:prstClr>
              </a:solidFill>
              <a:latin typeface="Calibri" panose="020F0502020204030204"/>
              <a:ea typeface="+mn-ea"/>
              <a:cs typeface="+mn-cs"/>
            </a:rPr>
            <a:t>süre</a:t>
          </a:r>
          <a:r>
            <a:rPr lang="tr-TR" sz="2000" kern="1200" dirty="0"/>
            <a:t> verilebilir.</a:t>
          </a:r>
        </a:p>
      </dgm:t>
    </dgm:pt>
    <dgm:pt modelId="{A99778B5-82BD-48CF-843A-EA082649447A}" type="parTrans" cxnId="{D68E6B67-E8F7-4969-B693-27BA8355658F}">
      <dgm:prSet/>
      <dgm:spPr/>
      <dgm:t>
        <a:bodyPr/>
        <a:lstStyle/>
        <a:p>
          <a:endParaRPr lang="tr-TR"/>
        </a:p>
      </dgm:t>
    </dgm:pt>
    <dgm:pt modelId="{73250EC2-7C33-4450-AD1C-A0CB5F19C09C}" type="sibTrans" cxnId="{D68E6B67-E8F7-4969-B693-27BA8355658F}">
      <dgm:prSet/>
      <dgm:spPr/>
      <dgm:t>
        <a:bodyPr/>
        <a:lstStyle/>
        <a:p>
          <a:endParaRPr lang="tr-TR"/>
        </a:p>
      </dgm:t>
    </dgm:pt>
    <dgm:pt modelId="{87302CE7-89C0-4FCF-B9CB-198D5C693462}">
      <dgm:prSet custT="1"/>
      <dgm:spPr>
        <a:solidFill>
          <a:schemeClr val="accent1">
            <a:lumMod val="20000"/>
            <a:lumOff val="80000"/>
            <a:alpha val="90000"/>
          </a:schemeClr>
        </a:solidFill>
      </dgm:spPr>
      <dgm:t>
        <a:bodyPr/>
        <a:lstStyle/>
        <a:p>
          <a:r>
            <a:rPr lang="tr-TR" sz="2000" dirty="0" err="1"/>
            <a:t>Hİİ’nin</a:t>
          </a:r>
          <a:r>
            <a:rPr lang="tr-TR" sz="2000" dirty="0"/>
            <a:t> Süresi 12 aydır.</a:t>
          </a:r>
        </a:p>
      </dgm:t>
    </dgm:pt>
    <dgm:pt modelId="{CB3CCE12-83DC-492D-AD6C-741459ABD6C2}" type="parTrans" cxnId="{7F88648E-2ABF-4476-923E-AEDC8E0B890D}">
      <dgm:prSet/>
      <dgm:spPr/>
      <dgm:t>
        <a:bodyPr/>
        <a:lstStyle/>
        <a:p>
          <a:endParaRPr lang="tr-TR"/>
        </a:p>
      </dgm:t>
    </dgm:pt>
    <dgm:pt modelId="{A708F479-A7E4-4359-86B6-F34E255F99A7}" type="sibTrans" cxnId="{7F88648E-2ABF-4476-923E-AEDC8E0B890D}">
      <dgm:prSet/>
      <dgm:spPr/>
      <dgm:t>
        <a:bodyPr/>
        <a:lstStyle/>
        <a:p>
          <a:endParaRPr lang="tr-TR"/>
        </a:p>
      </dgm:t>
    </dgm:pt>
    <dgm:pt modelId="{12443ADB-3948-4BF2-9C8A-B383CC103BEF}">
      <dgm:prSet custT="1"/>
      <dgm:spPr>
        <a:solidFill>
          <a:schemeClr val="accent1">
            <a:lumMod val="20000"/>
            <a:lumOff val="80000"/>
            <a:alpha val="90000"/>
          </a:schemeClr>
        </a:solidFill>
      </dgm:spPr>
      <dgm:t>
        <a:bodyPr/>
        <a:lstStyle/>
        <a:p>
          <a:r>
            <a:rPr lang="tr-TR" sz="2000" dirty="0" err="1"/>
            <a:t>Hİİ’ne</a:t>
          </a:r>
          <a:r>
            <a:rPr lang="tr-TR" sz="2000" dirty="0"/>
            <a:t> 12 aya kadar ek süre verilebilir.</a:t>
          </a:r>
        </a:p>
      </dgm:t>
    </dgm:pt>
    <dgm:pt modelId="{46614C42-C5D0-465A-AE85-A0AC4010BE98}" type="parTrans" cxnId="{792F2F65-7E35-4220-9118-B2B0A37BF796}">
      <dgm:prSet/>
      <dgm:spPr/>
      <dgm:t>
        <a:bodyPr/>
        <a:lstStyle/>
        <a:p>
          <a:endParaRPr lang="tr-TR"/>
        </a:p>
      </dgm:t>
    </dgm:pt>
    <dgm:pt modelId="{914F8F86-6FDB-42FD-A054-89024928B4E6}" type="sibTrans" cxnId="{792F2F65-7E35-4220-9118-B2B0A37BF796}">
      <dgm:prSet/>
      <dgm:spPr/>
      <dgm:t>
        <a:bodyPr/>
        <a:lstStyle/>
        <a:p>
          <a:endParaRPr lang="tr-TR"/>
        </a:p>
      </dgm:t>
    </dgm:pt>
    <dgm:pt modelId="{EA9E8562-71B4-4701-B661-EDA943811CC1}">
      <dgm:prSet custT="1"/>
      <dgm:spPr>
        <a:solidFill>
          <a:schemeClr val="accent1">
            <a:lumMod val="20000"/>
            <a:lumOff val="80000"/>
            <a:alpha val="90000"/>
          </a:schemeClr>
        </a:solidFill>
      </dgm:spPr>
      <dgm:t>
        <a:bodyPr/>
        <a:lstStyle/>
        <a:p>
          <a:r>
            <a:rPr lang="tr-TR" sz="2000" dirty="0"/>
            <a:t>Mücbir sebep dahilinde ek süre verilebilir.</a:t>
          </a:r>
        </a:p>
      </dgm:t>
    </dgm:pt>
    <dgm:pt modelId="{DAC1B16E-E2FE-4972-BD34-38DFB3D1FAF7}" type="parTrans" cxnId="{85DF81D3-9ADA-4DF9-8451-611492B116E0}">
      <dgm:prSet/>
      <dgm:spPr/>
      <dgm:t>
        <a:bodyPr/>
        <a:lstStyle/>
        <a:p>
          <a:endParaRPr lang="tr-TR"/>
        </a:p>
      </dgm:t>
    </dgm:pt>
    <dgm:pt modelId="{C9F466D1-1C4E-4EBD-B9F5-AC733FC9559D}" type="sibTrans" cxnId="{85DF81D3-9ADA-4DF9-8451-611492B116E0}">
      <dgm:prSet/>
      <dgm:spPr/>
      <dgm:t>
        <a:bodyPr/>
        <a:lstStyle/>
        <a:p>
          <a:endParaRPr lang="tr-TR"/>
        </a:p>
      </dgm:t>
    </dgm:pt>
    <dgm:pt modelId="{CE9B3A9B-BA8D-4B2F-B406-2AEC1D5025CE}" type="pres">
      <dgm:prSet presAssocID="{45034342-1E65-4A0E-97F6-C359189B9840}" presName="Name0" presStyleCnt="0">
        <dgm:presLayoutVars>
          <dgm:dir/>
          <dgm:animLvl val="lvl"/>
          <dgm:resizeHandles val="exact"/>
        </dgm:presLayoutVars>
      </dgm:prSet>
      <dgm:spPr/>
    </dgm:pt>
    <dgm:pt modelId="{CFDFC647-94C8-45E0-9AB7-CA1423332CB7}" type="pres">
      <dgm:prSet presAssocID="{541E05F7-F64C-4587-AAAF-670473D20834}" presName="vertFlow" presStyleCnt="0"/>
      <dgm:spPr/>
    </dgm:pt>
    <dgm:pt modelId="{69A487EF-8E51-4F3B-A853-F729B81B4814}" type="pres">
      <dgm:prSet presAssocID="{541E05F7-F64C-4587-AAAF-670473D20834}" presName="header" presStyleLbl="node1" presStyleIdx="0" presStyleCnt="2"/>
      <dgm:spPr/>
    </dgm:pt>
    <dgm:pt modelId="{A27A1A64-11E8-4B52-B2D2-EAFD1DD3106C}" type="pres">
      <dgm:prSet presAssocID="{C0600255-40CF-48E0-BBF0-CA68BAE05F1A}" presName="parTrans" presStyleLbl="sibTrans2D1" presStyleIdx="0" presStyleCnt="6"/>
      <dgm:spPr/>
    </dgm:pt>
    <dgm:pt modelId="{893B6C5C-AA18-45BE-B016-47A86824D4B1}" type="pres">
      <dgm:prSet presAssocID="{878E0AC0-9391-423F-B28B-7D2E6A59FD0A}" presName="child" presStyleLbl="alignAccFollowNode1" presStyleIdx="0" presStyleCnt="6">
        <dgm:presLayoutVars>
          <dgm:chMax val="0"/>
          <dgm:bulletEnabled val="1"/>
        </dgm:presLayoutVars>
      </dgm:prSet>
      <dgm:spPr/>
    </dgm:pt>
    <dgm:pt modelId="{639E3AB0-1BA2-4A02-97E6-1F8FCE56D2BA}" type="pres">
      <dgm:prSet presAssocID="{55FE84A4-DF97-4EBD-9728-234853B7C96A}" presName="sibTrans" presStyleLbl="sibTrans2D1" presStyleIdx="1" presStyleCnt="6"/>
      <dgm:spPr/>
    </dgm:pt>
    <dgm:pt modelId="{8101046A-23E3-4D32-B804-DA79B9F50583}" type="pres">
      <dgm:prSet presAssocID="{41703498-AEC1-4823-8774-AFA13F7A409B}" presName="child" presStyleLbl="alignAccFollowNode1" presStyleIdx="1" presStyleCnt="6">
        <dgm:presLayoutVars>
          <dgm:chMax val="0"/>
          <dgm:bulletEnabled val="1"/>
        </dgm:presLayoutVars>
      </dgm:prSet>
      <dgm:spPr>
        <a:xfrm>
          <a:off x="20362" y="2326812"/>
          <a:ext cx="3446775" cy="861693"/>
        </a:xfrm>
        <a:prstGeom prst="roundRect">
          <a:avLst>
            <a:gd name="adj" fmla="val 10000"/>
          </a:avLst>
        </a:prstGeom>
      </dgm:spPr>
    </dgm:pt>
    <dgm:pt modelId="{9AB817F3-4BD7-42E0-A53A-185648DA2554}" type="pres">
      <dgm:prSet presAssocID="{AF8D9F9B-D786-4D3C-A2F3-BF8C89EF40E8}" presName="sibTrans" presStyleLbl="sibTrans2D1" presStyleIdx="2" presStyleCnt="6"/>
      <dgm:spPr/>
    </dgm:pt>
    <dgm:pt modelId="{D9288F44-BA03-47E1-AB39-60C382A9FF8B}" type="pres">
      <dgm:prSet presAssocID="{AEAF1527-6329-4C73-B92E-F98E31B24086}" presName="child" presStyleLbl="alignAccFollowNode1" presStyleIdx="2" presStyleCnt="6">
        <dgm:presLayoutVars>
          <dgm:chMax val="0"/>
          <dgm:bulletEnabled val="1"/>
        </dgm:presLayoutVars>
      </dgm:prSet>
      <dgm:spPr>
        <a:xfrm>
          <a:off x="20362" y="3490099"/>
          <a:ext cx="3446775" cy="861693"/>
        </a:xfrm>
        <a:prstGeom prst="roundRect">
          <a:avLst>
            <a:gd name="adj" fmla="val 10000"/>
          </a:avLst>
        </a:prstGeom>
      </dgm:spPr>
    </dgm:pt>
    <dgm:pt modelId="{706C5357-4D61-44AA-AAC5-7709C2CEE1BE}" type="pres">
      <dgm:prSet presAssocID="{541E05F7-F64C-4587-AAAF-670473D20834}" presName="hSp" presStyleCnt="0"/>
      <dgm:spPr/>
    </dgm:pt>
    <dgm:pt modelId="{7778ACF8-CF23-41F5-BEA3-5C7F153F92C4}" type="pres">
      <dgm:prSet presAssocID="{572BDAF0-FBC0-4D4E-BFB0-95AB5D54665A}" presName="vertFlow" presStyleCnt="0"/>
      <dgm:spPr/>
    </dgm:pt>
    <dgm:pt modelId="{9DC91206-43A5-4B15-AB08-1ABD6C2C02E7}" type="pres">
      <dgm:prSet presAssocID="{572BDAF0-FBC0-4D4E-BFB0-95AB5D54665A}" presName="header" presStyleLbl="node1" presStyleIdx="1" presStyleCnt="2"/>
      <dgm:spPr/>
    </dgm:pt>
    <dgm:pt modelId="{E9B907A9-636B-496C-87AF-BD766F931EFA}" type="pres">
      <dgm:prSet presAssocID="{CB3CCE12-83DC-492D-AD6C-741459ABD6C2}" presName="parTrans" presStyleLbl="sibTrans2D1" presStyleIdx="3" presStyleCnt="6"/>
      <dgm:spPr/>
    </dgm:pt>
    <dgm:pt modelId="{F3A7535F-0503-4C26-A28B-3C1401A10720}" type="pres">
      <dgm:prSet presAssocID="{87302CE7-89C0-4FCF-B9CB-198D5C693462}" presName="child" presStyleLbl="alignAccFollowNode1" presStyleIdx="3" presStyleCnt="6">
        <dgm:presLayoutVars>
          <dgm:chMax val="0"/>
          <dgm:bulletEnabled val="1"/>
        </dgm:presLayoutVars>
      </dgm:prSet>
      <dgm:spPr/>
    </dgm:pt>
    <dgm:pt modelId="{E8E47D3C-8C6B-4ECA-8A04-2D04908C7A28}" type="pres">
      <dgm:prSet presAssocID="{A708F479-A7E4-4359-86B6-F34E255F99A7}" presName="sibTrans" presStyleLbl="sibTrans2D1" presStyleIdx="4" presStyleCnt="6"/>
      <dgm:spPr/>
    </dgm:pt>
    <dgm:pt modelId="{095B3A0F-DED0-4A94-A0AA-CEE93966D487}" type="pres">
      <dgm:prSet presAssocID="{12443ADB-3948-4BF2-9C8A-B383CC103BEF}" presName="child" presStyleLbl="alignAccFollowNode1" presStyleIdx="4" presStyleCnt="6">
        <dgm:presLayoutVars>
          <dgm:chMax val="0"/>
          <dgm:bulletEnabled val="1"/>
        </dgm:presLayoutVars>
      </dgm:prSet>
      <dgm:spPr/>
    </dgm:pt>
    <dgm:pt modelId="{7233584A-0169-4EB3-859E-ED5726072802}" type="pres">
      <dgm:prSet presAssocID="{914F8F86-6FDB-42FD-A054-89024928B4E6}" presName="sibTrans" presStyleLbl="sibTrans2D1" presStyleIdx="5" presStyleCnt="6"/>
      <dgm:spPr/>
    </dgm:pt>
    <dgm:pt modelId="{5AD55FA2-CB82-4A04-9009-83516A897E71}" type="pres">
      <dgm:prSet presAssocID="{EA9E8562-71B4-4701-B661-EDA943811CC1}" presName="child" presStyleLbl="alignAccFollowNode1" presStyleIdx="5" presStyleCnt="6">
        <dgm:presLayoutVars>
          <dgm:chMax val="0"/>
          <dgm:bulletEnabled val="1"/>
        </dgm:presLayoutVars>
      </dgm:prSet>
      <dgm:spPr/>
    </dgm:pt>
  </dgm:ptLst>
  <dgm:cxnLst>
    <dgm:cxn modelId="{23D20A06-CE42-4E78-AD76-9BF210B25932}" type="presOf" srcId="{55FE84A4-DF97-4EBD-9728-234853B7C96A}" destId="{639E3AB0-1BA2-4A02-97E6-1F8FCE56D2BA}" srcOrd="0" destOrd="0" presId="urn:microsoft.com/office/officeart/2005/8/layout/lProcess1"/>
    <dgm:cxn modelId="{B57CF71E-40D4-4BA3-9783-1E153D170D14}" srcId="{45034342-1E65-4A0E-97F6-C359189B9840}" destId="{572BDAF0-FBC0-4D4E-BFB0-95AB5D54665A}" srcOrd="1" destOrd="0" parTransId="{0A081C1A-8D42-4605-907B-0F161A1EB131}" sibTransId="{6F355BA1-8D7C-47F6-8EE3-03C269BF05FF}"/>
    <dgm:cxn modelId="{76DDBD39-809E-4295-9277-5F6F38829ED4}" type="presOf" srcId="{A708F479-A7E4-4359-86B6-F34E255F99A7}" destId="{E8E47D3C-8C6B-4ECA-8A04-2D04908C7A28}" srcOrd="0" destOrd="0" presId="urn:microsoft.com/office/officeart/2005/8/layout/lProcess1"/>
    <dgm:cxn modelId="{31BECE43-C533-4FF2-BB75-A039219FC2CF}" type="presOf" srcId="{AEAF1527-6329-4C73-B92E-F98E31B24086}" destId="{D9288F44-BA03-47E1-AB39-60C382A9FF8B}" srcOrd="0" destOrd="0" presId="urn:microsoft.com/office/officeart/2005/8/layout/lProcess1"/>
    <dgm:cxn modelId="{792F2F65-7E35-4220-9118-B2B0A37BF796}" srcId="{572BDAF0-FBC0-4D4E-BFB0-95AB5D54665A}" destId="{12443ADB-3948-4BF2-9C8A-B383CC103BEF}" srcOrd="1" destOrd="0" parTransId="{46614C42-C5D0-465A-AE85-A0AC4010BE98}" sibTransId="{914F8F86-6FDB-42FD-A054-89024928B4E6}"/>
    <dgm:cxn modelId="{D68E6B67-E8F7-4969-B693-27BA8355658F}" srcId="{541E05F7-F64C-4587-AAAF-670473D20834}" destId="{AEAF1527-6329-4C73-B92E-F98E31B24086}" srcOrd="2" destOrd="0" parTransId="{A99778B5-82BD-48CF-843A-EA082649447A}" sibTransId="{73250EC2-7C33-4450-AD1C-A0CB5F19C09C}"/>
    <dgm:cxn modelId="{05AE444B-649A-4991-8902-C2D02E029AC6}" type="presOf" srcId="{AF8D9F9B-D786-4D3C-A2F3-BF8C89EF40E8}" destId="{9AB817F3-4BD7-42E0-A53A-185648DA2554}" srcOrd="0" destOrd="0" presId="urn:microsoft.com/office/officeart/2005/8/layout/lProcess1"/>
    <dgm:cxn modelId="{3775856E-D161-44C8-873D-EEA409EF1867}" srcId="{45034342-1E65-4A0E-97F6-C359189B9840}" destId="{541E05F7-F64C-4587-AAAF-670473D20834}" srcOrd="0" destOrd="0" parTransId="{830605D6-DC25-46B2-ACF5-2A67A7935163}" sibTransId="{33EAD726-C574-407F-8A67-9D550E2F31A9}"/>
    <dgm:cxn modelId="{2596ED51-2756-4EBD-A9AB-FD12B1F3164B}" type="presOf" srcId="{45034342-1E65-4A0E-97F6-C359189B9840}" destId="{CE9B3A9B-BA8D-4B2F-B406-2AEC1D5025CE}" srcOrd="0" destOrd="0" presId="urn:microsoft.com/office/officeart/2005/8/layout/lProcess1"/>
    <dgm:cxn modelId="{C1F27858-348E-4FF0-8BE2-8C489D2B707F}" type="presOf" srcId="{914F8F86-6FDB-42FD-A054-89024928B4E6}" destId="{7233584A-0169-4EB3-859E-ED5726072802}" srcOrd="0" destOrd="0" presId="urn:microsoft.com/office/officeart/2005/8/layout/lProcess1"/>
    <dgm:cxn modelId="{63D0048B-A2E2-4CD6-9CBA-F9A81A74AE26}" type="presOf" srcId="{C0600255-40CF-48E0-BBF0-CA68BAE05F1A}" destId="{A27A1A64-11E8-4B52-B2D2-EAFD1DD3106C}" srcOrd="0" destOrd="0" presId="urn:microsoft.com/office/officeart/2005/8/layout/lProcess1"/>
    <dgm:cxn modelId="{7F88648E-2ABF-4476-923E-AEDC8E0B890D}" srcId="{572BDAF0-FBC0-4D4E-BFB0-95AB5D54665A}" destId="{87302CE7-89C0-4FCF-B9CB-198D5C693462}" srcOrd="0" destOrd="0" parTransId="{CB3CCE12-83DC-492D-AD6C-741459ABD6C2}" sibTransId="{A708F479-A7E4-4359-86B6-F34E255F99A7}"/>
    <dgm:cxn modelId="{B1BA428F-AAC8-40C6-BC70-DB8DCA095A2F}" type="presOf" srcId="{87302CE7-89C0-4FCF-B9CB-198D5C693462}" destId="{F3A7535F-0503-4C26-A28B-3C1401A10720}" srcOrd="0" destOrd="0" presId="urn:microsoft.com/office/officeart/2005/8/layout/lProcess1"/>
    <dgm:cxn modelId="{4B5BC093-EBD5-4B85-BED8-62BE602D6ADA}" type="presOf" srcId="{CB3CCE12-83DC-492D-AD6C-741459ABD6C2}" destId="{E9B907A9-636B-496C-87AF-BD766F931EFA}" srcOrd="0" destOrd="0" presId="urn:microsoft.com/office/officeart/2005/8/layout/lProcess1"/>
    <dgm:cxn modelId="{73F6CB93-07C5-4F57-98EE-183364B5814B}" type="presOf" srcId="{41703498-AEC1-4823-8774-AFA13F7A409B}" destId="{8101046A-23E3-4D32-B804-DA79B9F50583}" srcOrd="0" destOrd="0" presId="urn:microsoft.com/office/officeart/2005/8/layout/lProcess1"/>
    <dgm:cxn modelId="{B1EC9997-EE5A-419D-81EA-1A5A6E4B251A}" type="presOf" srcId="{12443ADB-3948-4BF2-9C8A-B383CC103BEF}" destId="{095B3A0F-DED0-4A94-A0AA-CEE93966D487}" srcOrd="0" destOrd="0" presId="urn:microsoft.com/office/officeart/2005/8/layout/lProcess1"/>
    <dgm:cxn modelId="{7A530FA5-BDF0-4A3C-A534-EEB2DFD1D4E2}" srcId="{541E05F7-F64C-4587-AAAF-670473D20834}" destId="{878E0AC0-9391-423F-B28B-7D2E6A59FD0A}" srcOrd="0" destOrd="0" parTransId="{C0600255-40CF-48E0-BBF0-CA68BAE05F1A}" sibTransId="{55FE84A4-DF97-4EBD-9728-234853B7C96A}"/>
    <dgm:cxn modelId="{85DF81D3-9ADA-4DF9-8451-611492B116E0}" srcId="{572BDAF0-FBC0-4D4E-BFB0-95AB5D54665A}" destId="{EA9E8562-71B4-4701-B661-EDA943811CC1}" srcOrd="2" destOrd="0" parTransId="{DAC1B16E-E2FE-4972-BD34-38DFB3D1FAF7}" sibTransId="{C9F466D1-1C4E-4EBD-B9F5-AC733FC9559D}"/>
    <dgm:cxn modelId="{C4F423E3-8B93-4308-AD27-9263B2A5427D}" srcId="{541E05F7-F64C-4587-AAAF-670473D20834}" destId="{41703498-AEC1-4823-8774-AFA13F7A409B}" srcOrd="1" destOrd="0" parTransId="{420E7687-712F-4CB5-8BA4-7BB70EC14BAF}" sibTransId="{AF8D9F9B-D786-4D3C-A2F3-BF8C89EF40E8}"/>
    <dgm:cxn modelId="{C6023BE9-DC23-4568-8944-3E2AFE3599B1}" type="presOf" srcId="{EA9E8562-71B4-4701-B661-EDA943811CC1}" destId="{5AD55FA2-CB82-4A04-9009-83516A897E71}" srcOrd="0" destOrd="0" presId="urn:microsoft.com/office/officeart/2005/8/layout/lProcess1"/>
    <dgm:cxn modelId="{80AF32EC-C20C-4335-9281-F13E2F2A11B2}" type="presOf" srcId="{572BDAF0-FBC0-4D4E-BFB0-95AB5D54665A}" destId="{9DC91206-43A5-4B15-AB08-1ABD6C2C02E7}" srcOrd="0" destOrd="0" presId="urn:microsoft.com/office/officeart/2005/8/layout/lProcess1"/>
    <dgm:cxn modelId="{0B9AEBED-8F55-4C8F-8619-7A02F42D6220}" type="presOf" srcId="{878E0AC0-9391-423F-B28B-7D2E6A59FD0A}" destId="{893B6C5C-AA18-45BE-B016-47A86824D4B1}" srcOrd="0" destOrd="0" presId="urn:microsoft.com/office/officeart/2005/8/layout/lProcess1"/>
    <dgm:cxn modelId="{14288FF3-0DB3-45E7-9FE9-C7D844A2096F}" type="presOf" srcId="{541E05F7-F64C-4587-AAAF-670473D20834}" destId="{69A487EF-8E51-4F3B-A853-F729B81B4814}" srcOrd="0" destOrd="0" presId="urn:microsoft.com/office/officeart/2005/8/layout/lProcess1"/>
    <dgm:cxn modelId="{DBFE041E-26D4-40DF-9B9C-ED3C409D169F}" type="presParOf" srcId="{CE9B3A9B-BA8D-4B2F-B406-2AEC1D5025CE}" destId="{CFDFC647-94C8-45E0-9AB7-CA1423332CB7}" srcOrd="0" destOrd="0" presId="urn:microsoft.com/office/officeart/2005/8/layout/lProcess1"/>
    <dgm:cxn modelId="{CC5EBC66-BD58-41D8-9430-2215832FF7BD}" type="presParOf" srcId="{CFDFC647-94C8-45E0-9AB7-CA1423332CB7}" destId="{69A487EF-8E51-4F3B-A853-F729B81B4814}" srcOrd="0" destOrd="0" presId="urn:microsoft.com/office/officeart/2005/8/layout/lProcess1"/>
    <dgm:cxn modelId="{32E50AC6-B9B4-47B2-A438-61E9F4A5FDDE}" type="presParOf" srcId="{CFDFC647-94C8-45E0-9AB7-CA1423332CB7}" destId="{A27A1A64-11E8-4B52-B2D2-EAFD1DD3106C}" srcOrd="1" destOrd="0" presId="urn:microsoft.com/office/officeart/2005/8/layout/lProcess1"/>
    <dgm:cxn modelId="{22183B87-AD30-47CF-BE6B-E12495186269}" type="presParOf" srcId="{CFDFC647-94C8-45E0-9AB7-CA1423332CB7}" destId="{893B6C5C-AA18-45BE-B016-47A86824D4B1}" srcOrd="2" destOrd="0" presId="urn:microsoft.com/office/officeart/2005/8/layout/lProcess1"/>
    <dgm:cxn modelId="{C4D311F6-0852-4674-A843-9FA68E977DF3}" type="presParOf" srcId="{CFDFC647-94C8-45E0-9AB7-CA1423332CB7}" destId="{639E3AB0-1BA2-4A02-97E6-1F8FCE56D2BA}" srcOrd="3" destOrd="0" presId="urn:microsoft.com/office/officeart/2005/8/layout/lProcess1"/>
    <dgm:cxn modelId="{FDBC5737-A111-47FB-AE27-CF76619C9523}" type="presParOf" srcId="{CFDFC647-94C8-45E0-9AB7-CA1423332CB7}" destId="{8101046A-23E3-4D32-B804-DA79B9F50583}" srcOrd="4" destOrd="0" presId="urn:microsoft.com/office/officeart/2005/8/layout/lProcess1"/>
    <dgm:cxn modelId="{FBFFB6CD-2D5B-4560-AB83-2B0ED88D5B78}" type="presParOf" srcId="{CFDFC647-94C8-45E0-9AB7-CA1423332CB7}" destId="{9AB817F3-4BD7-42E0-A53A-185648DA2554}" srcOrd="5" destOrd="0" presId="urn:microsoft.com/office/officeart/2005/8/layout/lProcess1"/>
    <dgm:cxn modelId="{51397C55-0F11-491E-A8F2-EE9F9958A153}" type="presParOf" srcId="{CFDFC647-94C8-45E0-9AB7-CA1423332CB7}" destId="{D9288F44-BA03-47E1-AB39-60C382A9FF8B}" srcOrd="6" destOrd="0" presId="urn:microsoft.com/office/officeart/2005/8/layout/lProcess1"/>
    <dgm:cxn modelId="{FFD285D1-F422-42E3-9873-1FD7B0934EDB}" type="presParOf" srcId="{CE9B3A9B-BA8D-4B2F-B406-2AEC1D5025CE}" destId="{706C5357-4D61-44AA-AAC5-7709C2CEE1BE}" srcOrd="1" destOrd="0" presId="urn:microsoft.com/office/officeart/2005/8/layout/lProcess1"/>
    <dgm:cxn modelId="{B17B51AE-01D1-47E7-8E0A-28798B28466F}" type="presParOf" srcId="{CE9B3A9B-BA8D-4B2F-B406-2AEC1D5025CE}" destId="{7778ACF8-CF23-41F5-BEA3-5C7F153F92C4}" srcOrd="2" destOrd="0" presId="urn:microsoft.com/office/officeart/2005/8/layout/lProcess1"/>
    <dgm:cxn modelId="{FAD8B340-3016-41BF-837D-F8CA9B2E09EA}" type="presParOf" srcId="{7778ACF8-CF23-41F5-BEA3-5C7F153F92C4}" destId="{9DC91206-43A5-4B15-AB08-1ABD6C2C02E7}" srcOrd="0" destOrd="0" presId="urn:microsoft.com/office/officeart/2005/8/layout/lProcess1"/>
    <dgm:cxn modelId="{9EBCAF9C-4524-4EF4-84C9-D022CFF7F57A}" type="presParOf" srcId="{7778ACF8-CF23-41F5-BEA3-5C7F153F92C4}" destId="{E9B907A9-636B-496C-87AF-BD766F931EFA}" srcOrd="1" destOrd="0" presId="urn:microsoft.com/office/officeart/2005/8/layout/lProcess1"/>
    <dgm:cxn modelId="{DC49AADD-59CE-4D98-8E76-829B987E545D}" type="presParOf" srcId="{7778ACF8-CF23-41F5-BEA3-5C7F153F92C4}" destId="{F3A7535F-0503-4C26-A28B-3C1401A10720}" srcOrd="2" destOrd="0" presId="urn:microsoft.com/office/officeart/2005/8/layout/lProcess1"/>
    <dgm:cxn modelId="{6AA184FB-5740-4395-8968-5DF178AFA972}" type="presParOf" srcId="{7778ACF8-CF23-41F5-BEA3-5C7F153F92C4}" destId="{E8E47D3C-8C6B-4ECA-8A04-2D04908C7A28}" srcOrd="3" destOrd="0" presId="urn:microsoft.com/office/officeart/2005/8/layout/lProcess1"/>
    <dgm:cxn modelId="{A5D2AF01-2B7B-4C5D-BA5D-224832EE0CE4}" type="presParOf" srcId="{7778ACF8-CF23-41F5-BEA3-5C7F153F92C4}" destId="{095B3A0F-DED0-4A94-A0AA-CEE93966D487}" srcOrd="4" destOrd="0" presId="urn:microsoft.com/office/officeart/2005/8/layout/lProcess1"/>
    <dgm:cxn modelId="{D8DE0D7B-1EAD-4D1F-8D78-3CD8FE3040B4}" type="presParOf" srcId="{7778ACF8-CF23-41F5-BEA3-5C7F153F92C4}" destId="{7233584A-0169-4EB3-859E-ED5726072802}" srcOrd="5" destOrd="0" presId="urn:microsoft.com/office/officeart/2005/8/layout/lProcess1"/>
    <dgm:cxn modelId="{22837677-560A-422A-AA77-969F801ADB42}" type="presParOf" srcId="{7778ACF8-CF23-41F5-BEA3-5C7F153F92C4}" destId="{5AD55FA2-CB82-4A04-9009-83516A897E71}"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3C083B4-7DCC-46E1-8A32-D8E42BFC4D29}" type="doc">
      <dgm:prSet loTypeId="urn:microsoft.com/office/officeart/2005/8/layout/chevron2" loCatId="list" qsTypeId="urn:microsoft.com/office/officeart/2005/8/quickstyle/simple1" qsCatId="simple" csTypeId="urn:microsoft.com/office/officeart/2005/8/colors/accent1_1" csCatId="accent1" phldr="1"/>
      <dgm:spPr/>
      <dgm:t>
        <a:bodyPr/>
        <a:lstStyle/>
        <a:p>
          <a:endParaRPr lang="tr-TR"/>
        </a:p>
      </dgm:t>
    </dgm:pt>
    <dgm:pt modelId="{1DAA0BCB-432A-4D14-82A5-ABF951F25146}">
      <dgm:prSet custT="1"/>
      <dgm:spPr>
        <a:ln>
          <a:solidFill>
            <a:schemeClr val="accent1">
              <a:lumMod val="50000"/>
            </a:schemeClr>
          </a:solidFill>
        </a:ln>
      </dgm:spPr>
      <dgm:t>
        <a:bodyPr/>
        <a:lstStyle/>
        <a:p>
          <a:r>
            <a:rPr lang="tr-TR" sz="2800" b="0" i="0" dirty="0"/>
            <a:t>HİİB taahhüt kapatması için gerekli belgeler</a:t>
          </a:r>
          <a:endParaRPr lang="tr-TR" sz="2800" dirty="0"/>
        </a:p>
      </dgm:t>
    </dgm:pt>
    <dgm:pt modelId="{54ACE708-9EFE-4294-B300-DC89AA92A990}" type="parTrans" cxnId="{8BCEB9A8-3CF0-4544-8420-368336CBD9E1}">
      <dgm:prSet/>
      <dgm:spPr/>
      <dgm:t>
        <a:bodyPr/>
        <a:lstStyle/>
        <a:p>
          <a:endParaRPr lang="tr-TR"/>
        </a:p>
      </dgm:t>
    </dgm:pt>
    <dgm:pt modelId="{BEBDD769-8EBE-46ED-8FE4-EDB02118DD6F}" type="sibTrans" cxnId="{8BCEB9A8-3CF0-4544-8420-368336CBD9E1}">
      <dgm:prSet/>
      <dgm:spPr/>
      <dgm:t>
        <a:bodyPr/>
        <a:lstStyle/>
        <a:p>
          <a:endParaRPr lang="tr-TR"/>
        </a:p>
      </dgm:t>
    </dgm:pt>
    <dgm:pt modelId="{FA8EA32E-CA4F-4C88-AAE6-99E5C2F09550}">
      <dgm:prSet/>
      <dgm:spPr>
        <a:solidFill>
          <a:schemeClr val="accent1">
            <a:lumMod val="50000"/>
            <a:alpha val="90000"/>
          </a:schemeClr>
        </a:solidFill>
        <a:ln>
          <a:solidFill>
            <a:schemeClr val="accent1">
              <a:lumMod val="50000"/>
            </a:schemeClr>
          </a:solidFill>
        </a:ln>
      </dgm:spPr>
      <dgm:t>
        <a:bodyPr/>
        <a:lstStyle/>
        <a:p>
          <a:r>
            <a:rPr lang="tr-TR" b="0" i="0" dirty="0">
              <a:solidFill>
                <a:schemeClr val="bg1"/>
              </a:solidFill>
            </a:rPr>
            <a:t>Belge aslı</a:t>
          </a:r>
          <a:endParaRPr lang="tr-TR" dirty="0">
            <a:solidFill>
              <a:schemeClr val="bg1"/>
            </a:solidFill>
          </a:endParaRPr>
        </a:p>
      </dgm:t>
    </dgm:pt>
    <dgm:pt modelId="{4EED83EF-6BEA-4876-9D52-8F391ECA6184}" type="parTrans" cxnId="{017D599B-7321-46ED-98A1-21D1E0B83914}">
      <dgm:prSet/>
      <dgm:spPr/>
      <dgm:t>
        <a:bodyPr/>
        <a:lstStyle/>
        <a:p>
          <a:endParaRPr lang="tr-TR"/>
        </a:p>
      </dgm:t>
    </dgm:pt>
    <dgm:pt modelId="{2F03BDE2-5B7C-49BB-8977-3E25ADD2C9AF}" type="sibTrans" cxnId="{017D599B-7321-46ED-98A1-21D1E0B83914}">
      <dgm:prSet/>
      <dgm:spPr/>
      <dgm:t>
        <a:bodyPr/>
        <a:lstStyle/>
        <a:p>
          <a:endParaRPr lang="tr-TR"/>
        </a:p>
      </dgm:t>
    </dgm:pt>
    <dgm:pt modelId="{E657CE0F-4841-40E0-835D-6F46FC043E6E}">
      <dgm:prSet/>
      <dgm:spPr>
        <a:solidFill>
          <a:schemeClr val="accent1">
            <a:lumMod val="50000"/>
            <a:alpha val="90000"/>
          </a:schemeClr>
        </a:solidFill>
        <a:ln>
          <a:solidFill>
            <a:schemeClr val="accent1">
              <a:lumMod val="50000"/>
            </a:schemeClr>
          </a:solidFill>
        </a:ln>
      </dgm:spPr>
      <dgm:t>
        <a:bodyPr/>
        <a:lstStyle/>
        <a:p>
          <a:r>
            <a:rPr lang="tr-TR" b="0" i="0" dirty="0">
              <a:solidFill>
                <a:schemeClr val="bg1"/>
              </a:solidFill>
            </a:rPr>
            <a:t>Gümrük Beyannamesi asılları</a:t>
          </a:r>
          <a:endParaRPr lang="tr-TR" dirty="0">
            <a:solidFill>
              <a:schemeClr val="bg1"/>
            </a:solidFill>
          </a:endParaRPr>
        </a:p>
      </dgm:t>
    </dgm:pt>
    <dgm:pt modelId="{4DFCF7FC-29C7-435B-A271-257C5E9ECDCD}" type="parTrans" cxnId="{42032578-49F8-41E9-AFF3-E96C7A1617C0}">
      <dgm:prSet/>
      <dgm:spPr/>
      <dgm:t>
        <a:bodyPr/>
        <a:lstStyle/>
        <a:p>
          <a:endParaRPr lang="tr-TR"/>
        </a:p>
      </dgm:t>
    </dgm:pt>
    <dgm:pt modelId="{AD3FD224-F7FB-40BA-BBEF-C4B28E3C42C9}" type="sibTrans" cxnId="{42032578-49F8-41E9-AFF3-E96C7A1617C0}">
      <dgm:prSet/>
      <dgm:spPr/>
      <dgm:t>
        <a:bodyPr/>
        <a:lstStyle/>
        <a:p>
          <a:endParaRPr lang="tr-TR"/>
        </a:p>
      </dgm:t>
    </dgm:pt>
    <dgm:pt modelId="{D663BD55-21BC-4689-A36D-9B536E1DAC85}">
      <dgm:prSet/>
      <dgm:spPr>
        <a:solidFill>
          <a:schemeClr val="accent1">
            <a:lumMod val="50000"/>
            <a:alpha val="90000"/>
          </a:schemeClr>
        </a:solidFill>
        <a:ln>
          <a:solidFill>
            <a:schemeClr val="accent1">
              <a:lumMod val="50000"/>
            </a:schemeClr>
          </a:solidFill>
        </a:ln>
      </dgm:spPr>
      <dgm:t>
        <a:bodyPr/>
        <a:lstStyle/>
        <a:p>
          <a:r>
            <a:rPr lang="tr-TR" b="0" i="0" dirty="0">
              <a:solidFill>
                <a:schemeClr val="bg1"/>
              </a:solidFill>
            </a:rPr>
            <a:t>Hammadde sarfiyat tablosu</a:t>
          </a:r>
          <a:endParaRPr lang="tr-TR" dirty="0">
            <a:solidFill>
              <a:schemeClr val="bg1"/>
            </a:solidFill>
          </a:endParaRPr>
        </a:p>
      </dgm:t>
    </dgm:pt>
    <dgm:pt modelId="{6FC20483-BB27-4D28-A405-087D51FAE255}" type="parTrans" cxnId="{B06F51B1-A8B7-4EF6-B40F-BCB1DE15EDF3}">
      <dgm:prSet/>
      <dgm:spPr/>
      <dgm:t>
        <a:bodyPr/>
        <a:lstStyle/>
        <a:p>
          <a:endParaRPr lang="tr-TR"/>
        </a:p>
      </dgm:t>
    </dgm:pt>
    <dgm:pt modelId="{29B1A4F1-724C-46B6-8A60-997057F91139}" type="sibTrans" cxnId="{B06F51B1-A8B7-4EF6-B40F-BCB1DE15EDF3}">
      <dgm:prSet/>
      <dgm:spPr/>
      <dgm:t>
        <a:bodyPr/>
        <a:lstStyle/>
        <a:p>
          <a:endParaRPr lang="tr-TR"/>
        </a:p>
      </dgm:t>
    </dgm:pt>
    <dgm:pt modelId="{70C39BD4-1D9D-4126-AE0B-DE9CDEE20DB7}">
      <dgm:prSet/>
      <dgm:spPr>
        <a:solidFill>
          <a:schemeClr val="accent1">
            <a:lumMod val="50000"/>
            <a:alpha val="90000"/>
          </a:schemeClr>
        </a:solidFill>
        <a:ln>
          <a:solidFill>
            <a:schemeClr val="accent1">
              <a:lumMod val="50000"/>
            </a:schemeClr>
          </a:solidFill>
        </a:ln>
      </dgm:spPr>
      <dgm:t>
        <a:bodyPr/>
        <a:lstStyle/>
        <a:p>
          <a:r>
            <a:rPr lang="tr-TR" b="0" i="0" dirty="0">
              <a:solidFill>
                <a:schemeClr val="bg1"/>
              </a:solidFill>
            </a:rPr>
            <a:t>İthalat-ihracat listeleri</a:t>
          </a:r>
          <a:endParaRPr lang="tr-TR" dirty="0">
            <a:solidFill>
              <a:schemeClr val="bg1"/>
            </a:solidFill>
          </a:endParaRPr>
        </a:p>
      </dgm:t>
    </dgm:pt>
    <dgm:pt modelId="{D95CE682-D81B-423B-8B87-BA40FBF7C4BF}" type="parTrans" cxnId="{63D5FBCB-B484-4463-8825-77BCC5B3D922}">
      <dgm:prSet/>
      <dgm:spPr/>
      <dgm:t>
        <a:bodyPr/>
        <a:lstStyle/>
        <a:p>
          <a:endParaRPr lang="tr-TR"/>
        </a:p>
      </dgm:t>
    </dgm:pt>
    <dgm:pt modelId="{D9216144-A83E-41B3-ACB1-59F563EDF308}" type="sibTrans" cxnId="{63D5FBCB-B484-4463-8825-77BCC5B3D922}">
      <dgm:prSet/>
      <dgm:spPr/>
      <dgm:t>
        <a:bodyPr/>
        <a:lstStyle/>
        <a:p>
          <a:endParaRPr lang="tr-TR"/>
        </a:p>
      </dgm:t>
    </dgm:pt>
    <dgm:pt modelId="{79BB2946-944B-4A6A-BD41-A9085A48D576}" type="pres">
      <dgm:prSet presAssocID="{C3C083B4-7DCC-46E1-8A32-D8E42BFC4D29}" presName="linearFlow" presStyleCnt="0">
        <dgm:presLayoutVars>
          <dgm:dir/>
          <dgm:animLvl val="lvl"/>
          <dgm:resizeHandles val="exact"/>
        </dgm:presLayoutVars>
      </dgm:prSet>
      <dgm:spPr/>
    </dgm:pt>
    <dgm:pt modelId="{7A386EAC-ECCE-4791-8857-9D598D75A8CF}" type="pres">
      <dgm:prSet presAssocID="{1DAA0BCB-432A-4D14-82A5-ABF951F25146}" presName="composite" presStyleCnt="0"/>
      <dgm:spPr/>
    </dgm:pt>
    <dgm:pt modelId="{8716BC67-6EEC-4DFC-B718-6DBC4A639EC3}" type="pres">
      <dgm:prSet presAssocID="{1DAA0BCB-432A-4D14-82A5-ABF951F25146}" presName="parentText" presStyleLbl="alignNode1" presStyleIdx="0" presStyleCnt="1">
        <dgm:presLayoutVars>
          <dgm:chMax val="1"/>
          <dgm:bulletEnabled val="1"/>
        </dgm:presLayoutVars>
      </dgm:prSet>
      <dgm:spPr/>
    </dgm:pt>
    <dgm:pt modelId="{08C02E6F-8314-490A-A685-4B9614141815}" type="pres">
      <dgm:prSet presAssocID="{1DAA0BCB-432A-4D14-82A5-ABF951F25146}" presName="descendantText" presStyleLbl="alignAcc1" presStyleIdx="0" presStyleCnt="1" custLinFactNeighborX="1351" custLinFactNeighborY="525">
        <dgm:presLayoutVars>
          <dgm:bulletEnabled val="1"/>
        </dgm:presLayoutVars>
      </dgm:prSet>
      <dgm:spPr/>
    </dgm:pt>
  </dgm:ptLst>
  <dgm:cxnLst>
    <dgm:cxn modelId="{6EA19012-42D5-496A-A7B1-99AB838BA1B0}" type="presOf" srcId="{E657CE0F-4841-40E0-835D-6F46FC043E6E}" destId="{08C02E6F-8314-490A-A685-4B9614141815}" srcOrd="0" destOrd="1" presId="urn:microsoft.com/office/officeart/2005/8/layout/chevron2"/>
    <dgm:cxn modelId="{D7E86120-BABB-4B16-B0DF-4AC1031AAE92}" type="presOf" srcId="{1DAA0BCB-432A-4D14-82A5-ABF951F25146}" destId="{8716BC67-6EEC-4DFC-B718-6DBC4A639EC3}" srcOrd="0" destOrd="0" presId="urn:microsoft.com/office/officeart/2005/8/layout/chevron2"/>
    <dgm:cxn modelId="{B1E8CF40-6B91-4EB6-AF9E-86BC8C92B24D}" type="presOf" srcId="{D663BD55-21BC-4689-A36D-9B536E1DAC85}" destId="{08C02E6F-8314-490A-A685-4B9614141815}" srcOrd="0" destOrd="2" presId="urn:microsoft.com/office/officeart/2005/8/layout/chevron2"/>
    <dgm:cxn modelId="{42032578-49F8-41E9-AFF3-E96C7A1617C0}" srcId="{1DAA0BCB-432A-4D14-82A5-ABF951F25146}" destId="{E657CE0F-4841-40E0-835D-6F46FC043E6E}" srcOrd="1" destOrd="0" parTransId="{4DFCF7FC-29C7-435B-A271-257C5E9ECDCD}" sibTransId="{AD3FD224-F7FB-40BA-BBEF-C4B28E3C42C9}"/>
    <dgm:cxn modelId="{017D599B-7321-46ED-98A1-21D1E0B83914}" srcId="{1DAA0BCB-432A-4D14-82A5-ABF951F25146}" destId="{FA8EA32E-CA4F-4C88-AAE6-99E5C2F09550}" srcOrd="0" destOrd="0" parTransId="{4EED83EF-6BEA-4876-9D52-8F391ECA6184}" sibTransId="{2F03BDE2-5B7C-49BB-8977-3E25ADD2C9AF}"/>
    <dgm:cxn modelId="{0C38F0A6-E584-483C-A4EE-4661A04C26DF}" type="presOf" srcId="{C3C083B4-7DCC-46E1-8A32-D8E42BFC4D29}" destId="{79BB2946-944B-4A6A-BD41-A9085A48D576}" srcOrd="0" destOrd="0" presId="urn:microsoft.com/office/officeart/2005/8/layout/chevron2"/>
    <dgm:cxn modelId="{8BCEB9A8-3CF0-4544-8420-368336CBD9E1}" srcId="{C3C083B4-7DCC-46E1-8A32-D8E42BFC4D29}" destId="{1DAA0BCB-432A-4D14-82A5-ABF951F25146}" srcOrd="0" destOrd="0" parTransId="{54ACE708-9EFE-4294-B300-DC89AA92A990}" sibTransId="{BEBDD769-8EBE-46ED-8FE4-EDB02118DD6F}"/>
    <dgm:cxn modelId="{B06F51B1-A8B7-4EF6-B40F-BCB1DE15EDF3}" srcId="{1DAA0BCB-432A-4D14-82A5-ABF951F25146}" destId="{D663BD55-21BC-4689-A36D-9B536E1DAC85}" srcOrd="2" destOrd="0" parTransId="{6FC20483-BB27-4D28-A405-087D51FAE255}" sibTransId="{29B1A4F1-724C-46B6-8A60-997057F91139}"/>
    <dgm:cxn modelId="{63D5FBCB-B484-4463-8825-77BCC5B3D922}" srcId="{1DAA0BCB-432A-4D14-82A5-ABF951F25146}" destId="{70C39BD4-1D9D-4126-AE0B-DE9CDEE20DB7}" srcOrd="3" destOrd="0" parTransId="{D95CE682-D81B-423B-8B87-BA40FBF7C4BF}" sibTransId="{D9216144-A83E-41B3-ACB1-59F563EDF308}"/>
    <dgm:cxn modelId="{AA725EE5-ED71-4731-BDFF-261C544E0F7A}" type="presOf" srcId="{FA8EA32E-CA4F-4C88-AAE6-99E5C2F09550}" destId="{08C02E6F-8314-490A-A685-4B9614141815}" srcOrd="0" destOrd="0" presId="urn:microsoft.com/office/officeart/2005/8/layout/chevron2"/>
    <dgm:cxn modelId="{964BDCFC-F378-494C-89D4-EF1325AD6CF8}" type="presOf" srcId="{70C39BD4-1D9D-4126-AE0B-DE9CDEE20DB7}" destId="{08C02E6F-8314-490A-A685-4B9614141815}" srcOrd="0" destOrd="3" presId="urn:microsoft.com/office/officeart/2005/8/layout/chevron2"/>
    <dgm:cxn modelId="{97199D38-69E5-48D1-8320-CA412F554D5F}" type="presParOf" srcId="{79BB2946-944B-4A6A-BD41-A9085A48D576}" destId="{7A386EAC-ECCE-4791-8857-9D598D75A8CF}" srcOrd="0" destOrd="0" presId="urn:microsoft.com/office/officeart/2005/8/layout/chevron2"/>
    <dgm:cxn modelId="{1B4752CD-D4E1-41B3-970D-9EC373E63AE4}" type="presParOf" srcId="{7A386EAC-ECCE-4791-8857-9D598D75A8CF}" destId="{8716BC67-6EEC-4DFC-B718-6DBC4A639EC3}" srcOrd="0" destOrd="0" presId="urn:microsoft.com/office/officeart/2005/8/layout/chevron2"/>
    <dgm:cxn modelId="{EC95D6D6-33B1-4359-81E0-4D6E21FE4E88}" type="presParOf" srcId="{7A386EAC-ECCE-4791-8857-9D598D75A8CF}" destId="{08C02E6F-8314-490A-A685-4B961414181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14F99EA-344A-4D4F-BA76-6278FC0C9622}"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tr-TR"/>
        </a:p>
      </dgm:t>
    </dgm:pt>
    <dgm:pt modelId="{A62D8462-167E-4686-BBC3-DBA7CA88272E}">
      <dgm:prSet/>
      <dgm:spPr/>
      <dgm:t>
        <a:bodyPr/>
        <a:lstStyle/>
        <a:p>
          <a:r>
            <a:rPr lang="tr-TR" baseline="0" dirty="0" err="1"/>
            <a:t>HİİB’de</a:t>
          </a:r>
          <a:r>
            <a:rPr lang="tr-TR" baseline="0" dirty="0"/>
            <a:t> kayıtlı miktar ve değerin üzerinde ithalat yapıldığının tespiti halinde, bu kısma tekabül eden vergi ithal tarihi itibarıyla tahsil edilir.</a:t>
          </a:r>
          <a:endParaRPr lang="tr-TR" dirty="0"/>
        </a:p>
      </dgm:t>
    </dgm:pt>
    <dgm:pt modelId="{F7024356-48DC-451C-9BCE-268177F10205}" type="parTrans" cxnId="{0A0AAE2D-E3ED-4209-A36B-3770FAB6CDB1}">
      <dgm:prSet/>
      <dgm:spPr/>
      <dgm:t>
        <a:bodyPr/>
        <a:lstStyle/>
        <a:p>
          <a:endParaRPr lang="tr-TR"/>
        </a:p>
      </dgm:t>
    </dgm:pt>
    <dgm:pt modelId="{0F7BE2E6-860B-4284-88A4-E7FACDBFC51E}" type="sibTrans" cxnId="{0A0AAE2D-E3ED-4209-A36B-3770FAB6CDB1}">
      <dgm:prSet/>
      <dgm:spPr/>
      <dgm:t>
        <a:bodyPr/>
        <a:lstStyle/>
        <a:p>
          <a:endParaRPr lang="tr-TR"/>
        </a:p>
      </dgm:t>
    </dgm:pt>
    <dgm:pt modelId="{C5DF3AC2-4C8B-4EDF-9B8B-FD1814533150}">
      <dgm:prSet/>
      <dgm:spPr/>
      <dgm:t>
        <a:bodyPr/>
        <a:lstStyle/>
        <a:p>
          <a:r>
            <a:rPr lang="tr-TR" altLang="tr-TR" b="0" dirty="0"/>
            <a:t>Taahhüt kapatma işlemleri, </a:t>
          </a:r>
          <a:r>
            <a:rPr lang="tr-TR" altLang="tr-TR" b="0" dirty="0">
              <a:solidFill>
                <a:srgbClr val="C00000"/>
              </a:solidFill>
            </a:rPr>
            <a:t>Bölge Müdürlüklerince </a:t>
          </a:r>
          <a:r>
            <a:rPr lang="tr-TR" altLang="tr-TR" b="0" dirty="0"/>
            <a:t>belgedeki şartlara uygun olarak, ihraç edilen eşyanın ithal edilen mamulün üretiminde kullanıldığının tespiti kaydıyla yapılır.</a:t>
          </a:r>
        </a:p>
      </dgm:t>
    </dgm:pt>
    <dgm:pt modelId="{BB67CCAD-9BE7-4343-A246-2C6F01870883}" type="parTrans" cxnId="{AB8D5846-ECD8-4B56-9DB8-880D55D75CB4}">
      <dgm:prSet/>
      <dgm:spPr/>
      <dgm:t>
        <a:bodyPr/>
        <a:lstStyle/>
        <a:p>
          <a:endParaRPr lang="tr-TR"/>
        </a:p>
      </dgm:t>
    </dgm:pt>
    <dgm:pt modelId="{046EAE22-97A6-4607-9B3E-01662A140697}" type="sibTrans" cxnId="{AB8D5846-ECD8-4B56-9DB8-880D55D75CB4}">
      <dgm:prSet/>
      <dgm:spPr/>
      <dgm:t>
        <a:bodyPr/>
        <a:lstStyle/>
        <a:p>
          <a:endParaRPr lang="tr-TR"/>
        </a:p>
      </dgm:t>
    </dgm:pt>
    <dgm:pt modelId="{5F4D04EA-B98E-442D-80E7-D45004676615}" type="pres">
      <dgm:prSet presAssocID="{A14F99EA-344A-4D4F-BA76-6278FC0C9622}" presName="CompostProcess" presStyleCnt="0">
        <dgm:presLayoutVars>
          <dgm:dir/>
          <dgm:resizeHandles val="exact"/>
        </dgm:presLayoutVars>
      </dgm:prSet>
      <dgm:spPr/>
    </dgm:pt>
    <dgm:pt modelId="{E44012A1-48C8-4714-9796-529D44202EAB}" type="pres">
      <dgm:prSet presAssocID="{A14F99EA-344A-4D4F-BA76-6278FC0C9622}" presName="arrow" presStyleLbl="bgShp" presStyleIdx="0" presStyleCnt="1" custLinFactNeighborX="-212" custLinFactNeighborY="2266"/>
      <dgm:spPr>
        <a:solidFill>
          <a:schemeClr val="accent1">
            <a:lumMod val="50000"/>
          </a:schemeClr>
        </a:solidFill>
      </dgm:spPr>
    </dgm:pt>
    <dgm:pt modelId="{6B2A1643-74C3-4614-B8F3-94C9030D21C7}" type="pres">
      <dgm:prSet presAssocID="{A14F99EA-344A-4D4F-BA76-6278FC0C9622}" presName="linearProcess" presStyleCnt="0"/>
      <dgm:spPr/>
    </dgm:pt>
    <dgm:pt modelId="{D373391B-8FD5-480C-97FB-03D6EEA7C080}" type="pres">
      <dgm:prSet presAssocID="{C5DF3AC2-4C8B-4EDF-9B8B-FD1814533150}" presName="textNode" presStyleLbl="node1" presStyleIdx="0" presStyleCnt="2">
        <dgm:presLayoutVars>
          <dgm:bulletEnabled val="1"/>
        </dgm:presLayoutVars>
      </dgm:prSet>
      <dgm:spPr/>
    </dgm:pt>
    <dgm:pt modelId="{4D63D860-AEBA-43E4-8890-7C2F502739CB}" type="pres">
      <dgm:prSet presAssocID="{046EAE22-97A6-4607-9B3E-01662A140697}" presName="sibTrans" presStyleCnt="0"/>
      <dgm:spPr/>
    </dgm:pt>
    <dgm:pt modelId="{EF787B83-203C-4676-9B16-20391C687BF3}" type="pres">
      <dgm:prSet presAssocID="{A62D8462-167E-4686-BBC3-DBA7CA88272E}" presName="textNode" presStyleLbl="node1" presStyleIdx="1" presStyleCnt="2">
        <dgm:presLayoutVars>
          <dgm:bulletEnabled val="1"/>
        </dgm:presLayoutVars>
      </dgm:prSet>
      <dgm:spPr/>
    </dgm:pt>
  </dgm:ptLst>
  <dgm:cxnLst>
    <dgm:cxn modelId="{30B9AD16-E0F1-4430-835B-698E72881068}" type="presOf" srcId="{A14F99EA-344A-4D4F-BA76-6278FC0C9622}" destId="{5F4D04EA-B98E-442D-80E7-D45004676615}" srcOrd="0" destOrd="0" presId="urn:microsoft.com/office/officeart/2005/8/layout/hProcess9"/>
    <dgm:cxn modelId="{0A0AAE2D-E3ED-4209-A36B-3770FAB6CDB1}" srcId="{A14F99EA-344A-4D4F-BA76-6278FC0C9622}" destId="{A62D8462-167E-4686-BBC3-DBA7CA88272E}" srcOrd="1" destOrd="0" parTransId="{F7024356-48DC-451C-9BCE-268177F10205}" sibTransId="{0F7BE2E6-860B-4284-88A4-E7FACDBFC51E}"/>
    <dgm:cxn modelId="{75565D5E-B6B7-478E-B610-93EFEA4A1F64}" type="presOf" srcId="{C5DF3AC2-4C8B-4EDF-9B8B-FD1814533150}" destId="{D373391B-8FD5-480C-97FB-03D6EEA7C080}" srcOrd="0" destOrd="0" presId="urn:microsoft.com/office/officeart/2005/8/layout/hProcess9"/>
    <dgm:cxn modelId="{AB8D5846-ECD8-4B56-9DB8-880D55D75CB4}" srcId="{A14F99EA-344A-4D4F-BA76-6278FC0C9622}" destId="{C5DF3AC2-4C8B-4EDF-9B8B-FD1814533150}" srcOrd="0" destOrd="0" parTransId="{BB67CCAD-9BE7-4343-A246-2C6F01870883}" sibTransId="{046EAE22-97A6-4607-9B3E-01662A140697}"/>
    <dgm:cxn modelId="{24FB1049-9691-46CC-BCB2-288F3B29A3F9}" type="presOf" srcId="{A62D8462-167E-4686-BBC3-DBA7CA88272E}" destId="{EF787B83-203C-4676-9B16-20391C687BF3}" srcOrd="0" destOrd="0" presId="urn:microsoft.com/office/officeart/2005/8/layout/hProcess9"/>
    <dgm:cxn modelId="{ACFD689C-F9D0-4E76-80D3-EB8C8D2D6569}" type="presParOf" srcId="{5F4D04EA-B98E-442D-80E7-D45004676615}" destId="{E44012A1-48C8-4714-9796-529D44202EAB}" srcOrd="0" destOrd="0" presId="urn:microsoft.com/office/officeart/2005/8/layout/hProcess9"/>
    <dgm:cxn modelId="{901D5537-C7B6-4C32-82B9-3BCAE2C0C466}" type="presParOf" srcId="{5F4D04EA-B98E-442D-80E7-D45004676615}" destId="{6B2A1643-74C3-4614-B8F3-94C9030D21C7}" srcOrd="1" destOrd="0" presId="urn:microsoft.com/office/officeart/2005/8/layout/hProcess9"/>
    <dgm:cxn modelId="{9640E5E9-E9F3-44BB-B45E-D6C13745790B}" type="presParOf" srcId="{6B2A1643-74C3-4614-B8F3-94C9030D21C7}" destId="{D373391B-8FD5-480C-97FB-03D6EEA7C080}" srcOrd="0" destOrd="0" presId="urn:microsoft.com/office/officeart/2005/8/layout/hProcess9"/>
    <dgm:cxn modelId="{5D46CA2A-141D-4FA2-A94F-741E5BEECB8E}" type="presParOf" srcId="{6B2A1643-74C3-4614-B8F3-94C9030D21C7}" destId="{4D63D860-AEBA-43E4-8890-7C2F502739CB}" srcOrd="1" destOrd="0" presId="urn:microsoft.com/office/officeart/2005/8/layout/hProcess9"/>
    <dgm:cxn modelId="{6B6779E1-1AEC-4A3E-A306-330308F6CBC8}" type="presParOf" srcId="{6B2A1643-74C3-4614-B8F3-94C9030D21C7}" destId="{EF787B83-203C-4676-9B16-20391C687BF3}"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89F75C-D9BB-4FBD-9E90-4BB08BC40A4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CFA25885-48D9-4E93-A2C5-C2885ED34E1A}">
      <dgm:prSet phldrT="[Metin]"/>
      <dgm:spPr>
        <a:solidFill>
          <a:schemeClr val="accent1">
            <a:lumMod val="50000"/>
          </a:schemeClr>
        </a:solidFill>
      </dgm:spPr>
      <dgm:t>
        <a:bodyPr/>
        <a:lstStyle/>
        <a:p>
          <a:r>
            <a:rPr lang="tr-TR" b="0">
              <a:solidFill>
                <a:schemeClr val="bg1"/>
              </a:solidFill>
            </a:rPr>
            <a:t>Amaçlar</a:t>
          </a:r>
          <a:endParaRPr lang="tr-TR" dirty="0">
            <a:solidFill>
              <a:schemeClr val="bg1"/>
            </a:solidFill>
          </a:endParaRPr>
        </a:p>
      </dgm:t>
    </dgm:pt>
    <dgm:pt modelId="{E2E83ECF-7575-4744-BE28-43AD1202C56F}" type="parTrans" cxnId="{CB1BD1E3-1CCA-42B2-AD7E-7A81362A16B5}">
      <dgm:prSet/>
      <dgm:spPr/>
      <dgm:t>
        <a:bodyPr/>
        <a:lstStyle/>
        <a:p>
          <a:endParaRPr lang="tr-TR"/>
        </a:p>
      </dgm:t>
    </dgm:pt>
    <dgm:pt modelId="{5C9164F8-7048-481D-98CE-0E366D98E2A1}" type="sibTrans" cxnId="{CB1BD1E3-1CCA-42B2-AD7E-7A81362A16B5}">
      <dgm:prSet/>
      <dgm:spPr/>
      <dgm:t>
        <a:bodyPr/>
        <a:lstStyle/>
        <a:p>
          <a:endParaRPr lang="tr-TR"/>
        </a:p>
      </dgm:t>
    </dgm:pt>
    <dgm:pt modelId="{BA05AB99-64B7-4FE9-8A3B-314301096FC0}">
      <dgm:prSet phldrT="[Metin]" custT="1"/>
      <dgm:spPr>
        <a:solidFill>
          <a:schemeClr val="bg1">
            <a:alpha val="90000"/>
          </a:schemeClr>
        </a:solidFill>
        <a:ln>
          <a:solidFill>
            <a:schemeClr val="accent1">
              <a:lumMod val="50000"/>
              <a:alpha val="90000"/>
            </a:schemeClr>
          </a:solidFill>
        </a:ln>
      </dgm:spPr>
      <dgm:t>
        <a:bodyPr/>
        <a:lstStyle/>
        <a:p>
          <a:r>
            <a:rPr lang="tr-TR" sz="1600" dirty="0">
              <a:solidFill>
                <a:schemeClr val="accent1">
                  <a:lumMod val="50000"/>
                </a:schemeClr>
              </a:solidFill>
            </a:rPr>
            <a:t>İhracatçılarımıza dünya piyasalarında rekabet gücü kazandırmak</a:t>
          </a:r>
        </a:p>
      </dgm:t>
    </dgm:pt>
    <dgm:pt modelId="{3478D4C6-51C6-4A8D-89D3-9C62F2770A3C}" type="parTrans" cxnId="{84855A9E-BDDC-4853-BF89-2F4E58397A37}">
      <dgm:prSet/>
      <dgm:spPr/>
      <dgm:t>
        <a:bodyPr/>
        <a:lstStyle/>
        <a:p>
          <a:endParaRPr lang="tr-TR"/>
        </a:p>
      </dgm:t>
    </dgm:pt>
    <dgm:pt modelId="{A70E8BC0-C255-4CA1-AC8F-42EDE911AE1B}" type="sibTrans" cxnId="{84855A9E-BDDC-4853-BF89-2F4E58397A37}">
      <dgm:prSet/>
      <dgm:spPr/>
      <dgm:t>
        <a:bodyPr/>
        <a:lstStyle/>
        <a:p>
          <a:endParaRPr lang="tr-TR"/>
        </a:p>
      </dgm:t>
    </dgm:pt>
    <dgm:pt modelId="{4B805719-B493-4C2C-AA3A-12DD20110C3F}">
      <dgm:prSet phldrT="[Metin]"/>
      <dgm:spPr>
        <a:solidFill>
          <a:schemeClr val="accent1">
            <a:lumMod val="50000"/>
          </a:schemeClr>
        </a:solidFill>
      </dgm:spPr>
      <dgm:t>
        <a:bodyPr/>
        <a:lstStyle/>
        <a:p>
          <a:r>
            <a:rPr lang="tr-TR" b="0">
              <a:solidFill>
                <a:schemeClr val="bg1"/>
              </a:solidFill>
            </a:rPr>
            <a:t>Kullanım Gerekçeleri</a:t>
          </a:r>
          <a:endParaRPr lang="tr-TR" dirty="0">
            <a:solidFill>
              <a:schemeClr val="bg1"/>
            </a:solidFill>
          </a:endParaRPr>
        </a:p>
      </dgm:t>
    </dgm:pt>
    <dgm:pt modelId="{6EEFE3C1-50A8-43F3-8E01-96BBC6D83804}" type="parTrans" cxnId="{D5A73A7A-FE27-4E13-AE64-E7F1C9684313}">
      <dgm:prSet/>
      <dgm:spPr/>
      <dgm:t>
        <a:bodyPr/>
        <a:lstStyle/>
        <a:p>
          <a:endParaRPr lang="tr-TR"/>
        </a:p>
      </dgm:t>
    </dgm:pt>
    <dgm:pt modelId="{FEB57F6D-EECB-4EAC-A3D7-839339306E60}" type="sibTrans" cxnId="{D5A73A7A-FE27-4E13-AE64-E7F1C9684313}">
      <dgm:prSet/>
      <dgm:spPr/>
      <dgm:t>
        <a:bodyPr/>
        <a:lstStyle/>
        <a:p>
          <a:endParaRPr lang="tr-TR"/>
        </a:p>
      </dgm:t>
    </dgm:pt>
    <dgm:pt modelId="{E5BC18FB-3471-4E4F-AE4F-6D7CE6863051}">
      <dgm:prSet phldrT="[Metin]"/>
      <dgm:spPr>
        <a:solidFill>
          <a:schemeClr val="bg1">
            <a:alpha val="90000"/>
          </a:schemeClr>
        </a:solidFill>
        <a:ln>
          <a:solidFill>
            <a:schemeClr val="accent1">
              <a:lumMod val="50000"/>
              <a:alpha val="90000"/>
            </a:schemeClr>
          </a:solidFill>
        </a:ln>
      </dgm:spPr>
      <dgm:t>
        <a:bodyPr/>
        <a:lstStyle/>
        <a:p>
          <a:r>
            <a:rPr lang="tr-TR">
              <a:solidFill>
                <a:schemeClr val="accent1">
                  <a:lumMod val="50000"/>
                </a:schemeClr>
              </a:solidFill>
            </a:rPr>
            <a:t>Hammadde  ve üretim yetersizliği</a:t>
          </a:r>
          <a:endParaRPr lang="tr-TR" dirty="0">
            <a:solidFill>
              <a:schemeClr val="accent1">
                <a:lumMod val="50000"/>
              </a:schemeClr>
            </a:solidFill>
          </a:endParaRPr>
        </a:p>
      </dgm:t>
    </dgm:pt>
    <dgm:pt modelId="{3C9AE8E8-1B6E-4622-AC89-1DB78E7988E2}" type="parTrans" cxnId="{7E5F58AD-7D8F-4427-8343-A5F6A6E9B1C3}">
      <dgm:prSet/>
      <dgm:spPr/>
      <dgm:t>
        <a:bodyPr/>
        <a:lstStyle/>
        <a:p>
          <a:endParaRPr lang="tr-TR"/>
        </a:p>
      </dgm:t>
    </dgm:pt>
    <dgm:pt modelId="{E1DBC0B2-9C4A-4295-A6B6-634019FE4252}" type="sibTrans" cxnId="{7E5F58AD-7D8F-4427-8343-A5F6A6E9B1C3}">
      <dgm:prSet/>
      <dgm:spPr/>
      <dgm:t>
        <a:bodyPr/>
        <a:lstStyle/>
        <a:p>
          <a:endParaRPr lang="tr-TR"/>
        </a:p>
      </dgm:t>
    </dgm:pt>
    <dgm:pt modelId="{6B7B5764-25FE-4698-B79D-2A36C3385A94}">
      <dgm:prSet custT="1"/>
      <dgm:spPr>
        <a:solidFill>
          <a:schemeClr val="bg1">
            <a:alpha val="90000"/>
          </a:schemeClr>
        </a:solidFill>
        <a:ln>
          <a:solidFill>
            <a:schemeClr val="accent1">
              <a:lumMod val="50000"/>
              <a:alpha val="90000"/>
            </a:schemeClr>
          </a:solidFill>
        </a:ln>
      </dgm:spPr>
      <dgm:t>
        <a:bodyPr/>
        <a:lstStyle/>
        <a:p>
          <a:r>
            <a:rPr lang="tr-TR" sz="1600">
              <a:solidFill>
                <a:schemeClr val="accent1">
                  <a:lumMod val="50000"/>
                </a:schemeClr>
              </a:solidFill>
            </a:rPr>
            <a:t>İhraç pazarlarımızı geliştirmek</a:t>
          </a:r>
          <a:endParaRPr lang="tr-TR" sz="1600" dirty="0">
            <a:solidFill>
              <a:schemeClr val="accent1">
                <a:lumMod val="50000"/>
              </a:schemeClr>
            </a:solidFill>
          </a:endParaRPr>
        </a:p>
      </dgm:t>
    </dgm:pt>
    <dgm:pt modelId="{D1B0AD8D-2374-4CAD-BA9F-BCC6CED77C1D}" type="parTrans" cxnId="{798131B3-644C-4667-85D1-AA18AE4DD47C}">
      <dgm:prSet/>
      <dgm:spPr/>
      <dgm:t>
        <a:bodyPr/>
        <a:lstStyle/>
        <a:p>
          <a:endParaRPr lang="tr-TR"/>
        </a:p>
      </dgm:t>
    </dgm:pt>
    <dgm:pt modelId="{E575A40E-11D2-4C9B-9DD7-160FFA4FB202}" type="sibTrans" cxnId="{798131B3-644C-4667-85D1-AA18AE4DD47C}">
      <dgm:prSet/>
      <dgm:spPr/>
      <dgm:t>
        <a:bodyPr/>
        <a:lstStyle/>
        <a:p>
          <a:endParaRPr lang="tr-TR"/>
        </a:p>
      </dgm:t>
    </dgm:pt>
    <dgm:pt modelId="{BA88525C-0A10-4203-9834-74719DB20C86}">
      <dgm:prSet custT="1"/>
      <dgm:spPr>
        <a:solidFill>
          <a:schemeClr val="bg1">
            <a:alpha val="90000"/>
          </a:schemeClr>
        </a:solidFill>
        <a:ln>
          <a:solidFill>
            <a:schemeClr val="accent1">
              <a:lumMod val="50000"/>
              <a:alpha val="90000"/>
            </a:schemeClr>
          </a:solidFill>
        </a:ln>
      </dgm:spPr>
      <dgm:t>
        <a:bodyPr/>
        <a:lstStyle/>
        <a:p>
          <a:r>
            <a:rPr lang="tr-TR" sz="1600">
              <a:solidFill>
                <a:schemeClr val="accent1">
                  <a:lumMod val="50000"/>
                </a:schemeClr>
              </a:solidFill>
            </a:rPr>
            <a:t>İhraç ürünlerimizi çeşitlendirmek</a:t>
          </a:r>
          <a:endParaRPr lang="tr-TR" sz="1600" dirty="0">
            <a:solidFill>
              <a:schemeClr val="accent1">
                <a:lumMod val="50000"/>
              </a:schemeClr>
            </a:solidFill>
          </a:endParaRPr>
        </a:p>
      </dgm:t>
    </dgm:pt>
    <dgm:pt modelId="{6ABF76A4-B5D1-431E-966F-F8831B86B8FD}" type="parTrans" cxnId="{9F52B97A-9E1C-41C4-AF38-8CCAF3941D4C}">
      <dgm:prSet/>
      <dgm:spPr/>
      <dgm:t>
        <a:bodyPr/>
        <a:lstStyle/>
        <a:p>
          <a:endParaRPr lang="tr-TR"/>
        </a:p>
      </dgm:t>
    </dgm:pt>
    <dgm:pt modelId="{F73A876A-7366-4560-85B7-79DB4E31AE93}" type="sibTrans" cxnId="{9F52B97A-9E1C-41C4-AF38-8CCAF3941D4C}">
      <dgm:prSet/>
      <dgm:spPr/>
      <dgm:t>
        <a:bodyPr/>
        <a:lstStyle/>
        <a:p>
          <a:endParaRPr lang="tr-TR"/>
        </a:p>
      </dgm:t>
    </dgm:pt>
    <dgm:pt modelId="{7E505336-E677-4363-A24C-30AB82374685}">
      <dgm:prSet custT="1"/>
      <dgm:spPr>
        <a:solidFill>
          <a:schemeClr val="bg1">
            <a:alpha val="90000"/>
          </a:schemeClr>
        </a:solidFill>
        <a:ln>
          <a:solidFill>
            <a:schemeClr val="accent1">
              <a:lumMod val="50000"/>
              <a:alpha val="90000"/>
            </a:schemeClr>
          </a:solidFill>
        </a:ln>
      </dgm:spPr>
      <dgm:t>
        <a:bodyPr/>
        <a:lstStyle/>
        <a:p>
          <a:r>
            <a:rPr lang="tr-TR" sz="1600">
              <a:solidFill>
                <a:schemeClr val="accent1">
                  <a:lumMod val="50000"/>
                </a:schemeClr>
              </a:solidFill>
            </a:rPr>
            <a:t>Sürdürülebilir ihracat artışı sağlamak</a:t>
          </a:r>
          <a:endParaRPr lang="tr-TR" sz="1600" dirty="0">
            <a:solidFill>
              <a:schemeClr val="accent1">
                <a:lumMod val="50000"/>
              </a:schemeClr>
            </a:solidFill>
          </a:endParaRPr>
        </a:p>
      </dgm:t>
    </dgm:pt>
    <dgm:pt modelId="{82A22268-74EB-4BDB-A345-9106CB3CB03F}" type="parTrans" cxnId="{32003D32-6257-40BE-9875-31C5887FABD7}">
      <dgm:prSet/>
      <dgm:spPr/>
      <dgm:t>
        <a:bodyPr/>
        <a:lstStyle/>
        <a:p>
          <a:endParaRPr lang="tr-TR"/>
        </a:p>
      </dgm:t>
    </dgm:pt>
    <dgm:pt modelId="{0DD793FA-F9EC-4E44-BCFD-429EC8A9B288}" type="sibTrans" cxnId="{32003D32-6257-40BE-9875-31C5887FABD7}">
      <dgm:prSet/>
      <dgm:spPr/>
      <dgm:t>
        <a:bodyPr/>
        <a:lstStyle/>
        <a:p>
          <a:endParaRPr lang="tr-TR"/>
        </a:p>
      </dgm:t>
    </dgm:pt>
    <dgm:pt modelId="{4EAB9F70-2C01-436A-A894-5E1783327A11}">
      <dgm:prSet/>
      <dgm:spPr>
        <a:solidFill>
          <a:schemeClr val="bg1">
            <a:alpha val="90000"/>
          </a:schemeClr>
        </a:solidFill>
        <a:ln>
          <a:solidFill>
            <a:schemeClr val="accent1">
              <a:lumMod val="50000"/>
              <a:alpha val="90000"/>
            </a:schemeClr>
          </a:solidFill>
        </a:ln>
      </dgm:spPr>
      <dgm:t>
        <a:bodyPr/>
        <a:lstStyle/>
        <a:p>
          <a:r>
            <a:rPr lang="tr-TR">
              <a:solidFill>
                <a:schemeClr val="accent1">
                  <a:lumMod val="50000"/>
                </a:schemeClr>
              </a:solidFill>
            </a:rPr>
            <a:t>Üretimde kalite sorunu</a:t>
          </a:r>
          <a:endParaRPr lang="tr-TR" dirty="0">
            <a:solidFill>
              <a:schemeClr val="accent1">
                <a:lumMod val="50000"/>
              </a:schemeClr>
            </a:solidFill>
          </a:endParaRPr>
        </a:p>
      </dgm:t>
    </dgm:pt>
    <dgm:pt modelId="{47788741-E88D-452E-B187-6DAE73A606DE}" type="parTrans" cxnId="{B5483425-3659-40F0-BC22-5DFEF439FA3D}">
      <dgm:prSet/>
      <dgm:spPr/>
      <dgm:t>
        <a:bodyPr/>
        <a:lstStyle/>
        <a:p>
          <a:endParaRPr lang="tr-TR"/>
        </a:p>
      </dgm:t>
    </dgm:pt>
    <dgm:pt modelId="{FD3477DD-4CE0-48C9-AB0A-85871EBD7F5D}" type="sibTrans" cxnId="{B5483425-3659-40F0-BC22-5DFEF439FA3D}">
      <dgm:prSet/>
      <dgm:spPr/>
      <dgm:t>
        <a:bodyPr/>
        <a:lstStyle/>
        <a:p>
          <a:endParaRPr lang="tr-TR"/>
        </a:p>
      </dgm:t>
    </dgm:pt>
    <dgm:pt modelId="{08F0CB1C-0ED4-469E-8099-89794601D00C}">
      <dgm:prSet/>
      <dgm:spPr>
        <a:solidFill>
          <a:schemeClr val="bg1">
            <a:alpha val="90000"/>
          </a:schemeClr>
        </a:solidFill>
        <a:ln>
          <a:solidFill>
            <a:schemeClr val="accent1">
              <a:lumMod val="50000"/>
              <a:alpha val="90000"/>
            </a:schemeClr>
          </a:solidFill>
        </a:ln>
      </dgm:spPr>
      <dgm:t>
        <a:bodyPr/>
        <a:lstStyle/>
        <a:p>
          <a:r>
            <a:rPr lang="tr-TR">
              <a:solidFill>
                <a:schemeClr val="accent1">
                  <a:lumMod val="50000"/>
                </a:schemeClr>
              </a:solidFill>
            </a:rPr>
            <a:t>Maliyet yüksekliği</a:t>
          </a:r>
          <a:endParaRPr lang="tr-TR" dirty="0">
            <a:solidFill>
              <a:schemeClr val="accent1">
                <a:lumMod val="50000"/>
              </a:schemeClr>
            </a:solidFill>
          </a:endParaRPr>
        </a:p>
      </dgm:t>
    </dgm:pt>
    <dgm:pt modelId="{138A10BB-8AFB-4971-B9C5-1D99D4366E42}" type="parTrans" cxnId="{D2FC6527-8CE7-4FCF-98F7-445BE8C48531}">
      <dgm:prSet/>
      <dgm:spPr/>
      <dgm:t>
        <a:bodyPr/>
        <a:lstStyle/>
        <a:p>
          <a:endParaRPr lang="tr-TR"/>
        </a:p>
      </dgm:t>
    </dgm:pt>
    <dgm:pt modelId="{45696957-F448-4481-A77E-FCE6A3B2EF93}" type="sibTrans" cxnId="{D2FC6527-8CE7-4FCF-98F7-445BE8C48531}">
      <dgm:prSet/>
      <dgm:spPr/>
      <dgm:t>
        <a:bodyPr/>
        <a:lstStyle/>
        <a:p>
          <a:endParaRPr lang="tr-TR"/>
        </a:p>
      </dgm:t>
    </dgm:pt>
    <dgm:pt modelId="{DB54A72A-EE88-4554-8C75-2AB1E720D27B}">
      <dgm:prSet/>
      <dgm:spPr>
        <a:solidFill>
          <a:schemeClr val="bg1">
            <a:alpha val="90000"/>
          </a:schemeClr>
        </a:solidFill>
        <a:ln>
          <a:solidFill>
            <a:schemeClr val="accent1">
              <a:lumMod val="50000"/>
              <a:alpha val="90000"/>
            </a:schemeClr>
          </a:solidFill>
        </a:ln>
      </dgm:spPr>
      <dgm:t>
        <a:bodyPr/>
        <a:lstStyle/>
        <a:p>
          <a:r>
            <a:rPr lang="tr-TR">
              <a:solidFill>
                <a:schemeClr val="accent1">
                  <a:lumMod val="50000"/>
                </a:schemeClr>
              </a:solidFill>
            </a:rPr>
            <a:t>İleri teknoloji eksikliği</a:t>
          </a:r>
          <a:endParaRPr lang="tr-TR" dirty="0">
            <a:solidFill>
              <a:schemeClr val="accent1">
                <a:lumMod val="50000"/>
              </a:schemeClr>
            </a:solidFill>
          </a:endParaRPr>
        </a:p>
      </dgm:t>
    </dgm:pt>
    <dgm:pt modelId="{4B355B77-E2BD-4AF0-B636-069D95C5095C}" type="parTrans" cxnId="{811723BD-58D2-4515-B891-C0E6F7320E9A}">
      <dgm:prSet/>
      <dgm:spPr/>
      <dgm:t>
        <a:bodyPr/>
        <a:lstStyle/>
        <a:p>
          <a:endParaRPr lang="tr-TR"/>
        </a:p>
      </dgm:t>
    </dgm:pt>
    <dgm:pt modelId="{B9BFD4E9-8FF5-4324-9CC4-AA96FB7A7798}" type="sibTrans" cxnId="{811723BD-58D2-4515-B891-C0E6F7320E9A}">
      <dgm:prSet/>
      <dgm:spPr/>
      <dgm:t>
        <a:bodyPr/>
        <a:lstStyle/>
        <a:p>
          <a:endParaRPr lang="tr-TR"/>
        </a:p>
      </dgm:t>
    </dgm:pt>
    <dgm:pt modelId="{A3EC1AD2-973E-469A-9F9D-77B0A407A653}">
      <dgm:prSet/>
      <dgm:spPr>
        <a:solidFill>
          <a:schemeClr val="bg1">
            <a:alpha val="90000"/>
          </a:schemeClr>
        </a:solidFill>
        <a:ln>
          <a:solidFill>
            <a:schemeClr val="accent1">
              <a:lumMod val="50000"/>
              <a:alpha val="90000"/>
            </a:schemeClr>
          </a:solidFill>
        </a:ln>
      </dgm:spPr>
      <dgm:t>
        <a:bodyPr/>
        <a:lstStyle/>
        <a:p>
          <a:r>
            <a:rPr lang="tr-TR" dirty="0">
              <a:solidFill>
                <a:schemeClr val="accent1">
                  <a:lumMod val="50000"/>
                </a:schemeClr>
              </a:solidFill>
            </a:rPr>
            <a:t>Finansman avantajı</a:t>
          </a:r>
        </a:p>
      </dgm:t>
    </dgm:pt>
    <dgm:pt modelId="{ECFFF6BB-6D31-4965-9A32-3524D79D4C94}" type="parTrans" cxnId="{34DEDE94-1ED8-4D8F-BA76-3EC1007AF8AA}">
      <dgm:prSet/>
      <dgm:spPr/>
      <dgm:t>
        <a:bodyPr/>
        <a:lstStyle/>
        <a:p>
          <a:endParaRPr lang="tr-TR"/>
        </a:p>
      </dgm:t>
    </dgm:pt>
    <dgm:pt modelId="{2BEBB901-24B7-4BBC-B50F-1BC217E268DB}" type="sibTrans" cxnId="{34DEDE94-1ED8-4D8F-BA76-3EC1007AF8AA}">
      <dgm:prSet/>
      <dgm:spPr/>
      <dgm:t>
        <a:bodyPr/>
        <a:lstStyle/>
        <a:p>
          <a:endParaRPr lang="tr-TR"/>
        </a:p>
      </dgm:t>
    </dgm:pt>
    <dgm:pt modelId="{704CD601-B7CD-4381-9206-439F15C67926}" type="pres">
      <dgm:prSet presAssocID="{2689F75C-D9BB-4FBD-9E90-4BB08BC40A49}" presName="Name0" presStyleCnt="0">
        <dgm:presLayoutVars>
          <dgm:dir/>
          <dgm:animLvl val="lvl"/>
          <dgm:resizeHandles/>
        </dgm:presLayoutVars>
      </dgm:prSet>
      <dgm:spPr/>
    </dgm:pt>
    <dgm:pt modelId="{C9C8A9ED-60F0-4B69-9D1E-A2AD3B0EF472}" type="pres">
      <dgm:prSet presAssocID="{CFA25885-48D9-4E93-A2C5-C2885ED34E1A}" presName="linNode" presStyleCnt="0"/>
      <dgm:spPr/>
    </dgm:pt>
    <dgm:pt modelId="{D3CF595A-34A8-4A3B-B60C-92F59165FB98}" type="pres">
      <dgm:prSet presAssocID="{CFA25885-48D9-4E93-A2C5-C2885ED34E1A}" presName="parentShp" presStyleLbl="node1" presStyleIdx="0" presStyleCnt="2" custScaleX="71279" custScaleY="79907">
        <dgm:presLayoutVars>
          <dgm:bulletEnabled val="1"/>
        </dgm:presLayoutVars>
      </dgm:prSet>
      <dgm:spPr/>
    </dgm:pt>
    <dgm:pt modelId="{3E53A506-45B0-4648-A64A-A3C7031E4243}" type="pres">
      <dgm:prSet presAssocID="{CFA25885-48D9-4E93-A2C5-C2885ED34E1A}" presName="childShp" presStyleLbl="bgAccFollowNode1" presStyleIdx="0" presStyleCnt="2" custScaleX="136247">
        <dgm:presLayoutVars>
          <dgm:bulletEnabled val="1"/>
        </dgm:presLayoutVars>
      </dgm:prSet>
      <dgm:spPr/>
    </dgm:pt>
    <dgm:pt modelId="{82420CE2-09D9-45AC-B2D5-54594DBF21C1}" type="pres">
      <dgm:prSet presAssocID="{5C9164F8-7048-481D-98CE-0E366D98E2A1}" presName="spacing" presStyleCnt="0"/>
      <dgm:spPr/>
    </dgm:pt>
    <dgm:pt modelId="{94652606-48CF-4374-A7D6-2BA3E1DBFDC0}" type="pres">
      <dgm:prSet presAssocID="{4B805719-B493-4C2C-AA3A-12DD20110C3F}" presName="linNode" presStyleCnt="0"/>
      <dgm:spPr/>
    </dgm:pt>
    <dgm:pt modelId="{401F97E4-5F7D-46F1-9F04-FF5A5F8E74C2}" type="pres">
      <dgm:prSet presAssocID="{4B805719-B493-4C2C-AA3A-12DD20110C3F}" presName="parentShp" presStyleLbl="node1" presStyleIdx="1" presStyleCnt="2" custScaleX="75244" custScaleY="68365" custLinFactNeighborX="-1800" custLinFactNeighborY="-2159">
        <dgm:presLayoutVars>
          <dgm:bulletEnabled val="1"/>
        </dgm:presLayoutVars>
      </dgm:prSet>
      <dgm:spPr/>
    </dgm:pt>
    <dgm:pt modelId="{6A7D56CE-2DC2-428D-A115-C7FF9EBBAD62}" type="pres">
      <dgm:prSet presAssocID="{4B805719-B493-4C2C-AA3A-12DD20110C3F}" presName="childShp" presStyleLbl="bgAccFollowNode1" presStyleIdx="1" presStyleCnt="2" custScaleX="121791" custLinFactNeighborX="3688" custLinFactNeighborY="656">
        <dgm:presLayoutVars>
          <dgm:bulletEnabled val="1"/>
        </dgm:presLayoutVars>
      </dgm:prSet>
      <dgm:spPr/>
    </dgm:pt>
  </dgm:ptLst>
  <dgm:cxnLst>
    <dgm:cxn modelId="{4C0F3E16-1EE7-4660-B99F-52399AA250DD}" type="presOf" srcId="{7E505336-E677-4363-A24C-30AB82374685}" destId="{3E53A506-45B0-4648-A64A-A3C7031E4243}" srcOrd="0" destOrd="3" presId="urn:microsoft.com/office/officeart/2005/8/layout/vList6"/>
    <dgm:cxn modelId="{B5483425-3659-40F0-BC22-5DFEF439FA3D}" srcId="{4B805719-B493-4C2C-AA3A-12DD20110C3F}" destId="{4EAB9F70-2C01-436A-A894-5E1783327A11}" srcOrd="1" destOrd="0" parTransId="{47788741-E88D-452E-B187-6DAE73A606DE}" sibTransId="{FD3477DD-4CE0-48C9-AB0A-85871EBD7F5D}"/>
    <dgm:cxn modelId="{D2FC6527-8CE7-4FCF-98F7-445BE8C48531}" srcId="{4B805719-B493-4C2C-AA3A-12DD20110C3F}" destId="{08F0CB1C-0ED4-469E-8099-89794601D00C}" srcOrd="2" destOrd="0" parTransId="{138A10BB-8AFB-4971-B9C5-1D99D4366E42}" sibTransId="{45696957-F448-4481-A77E-FCE6A3B2EF93}"/>
    <dgm:cxn modelId="{32003D32-6257-40BE-9875-31C5887FABD7}" srcId="{CFA25885-48D9-4E93-A2C5-C2885ED34E1A}" destId="{7E505336-E677-4363-A24C-30AB82374685}" srcOrd="3" destOrd="0" parTransId="{82A22268-74EB-4BDB-A345-9106CB3CB03F}" sibTransId="{0DD793FA-F9EC-4E44-BCFD-429EC8A9B288}"/>
    <dgm:cxn modelId="{1FF29439-37A5-487E-9ECF-25968427587A}" type="presOf" srcId="{4B805719-B493-4C2C-AA3A-12DD20110C3F}" destId="{401F97E4-5F7D-46F1-9F04-FF5A5F8E74C2}" srcOrd="0" destOrd="0" presId="urn:microsoft.com/office/officeart/2005/8/layout/vList6"/>
    <dgm:cxn modelId="{750C6064-21A0-4107-9026-E3450CC2F0A2}" type="presOf" srcId="{E5BC18FB-3471-4E4F-AE4F-6D7CE6863051}" destId="{6A7D56CE-2DC2-428D-A115-C7FF9EBBAD62}" srcOrd="0" destOrd="0" presId="urn:microsoft.com/office/officeart/2005/8/layout/vList6"/>
    <dgm:cxn modelId="{82CE9356-3033-4DEC-B41B-8DFF434B96A1}" type="presOf" srcId="{4EAB9F70-2C01-436A-A894-5E1783327A11}" destId="{6A7D56CE-2DC2-428D-A115-C7FF9EBBAD62}" srcOrd="0" destOrd="1" presId="urn:microsoft.com/office/officeart/2005/8/layout/vList6"/>
    <dgm:cxn modelId="{D4937E77-62FB-4C22-8EBE-F9D169F9CC44}" type="presOf" srcId="{A3EC1AD2-973E-469A-9F9D-77B0A407A653}" destId="{6A7D56CE-2DC2-428D-A115-C7FF9EBBAD62}" srcOrd="0" destOrd="4" presId="urn:microsoft.com/office/officeart/2005/8/layout/vList6"/>
    <dgm:cxn modelId="{1090BD58-571F-4F4A-891F-3A1771D9831B}" type="presOf" srcId="{BA88525C-0A10-4203-9834-74719DB20C86}" destId="{3E53A506-45B0-4648-A64A-A3C7031E4243}" srcOrd="0" destOrd="2" presId="urn:microsoft.com/office/officeart/2005/8/layout/vList6"/>
    <dgm:cxn modelId="{D5A73A7A-FE27-4E13-AE64-E7F1C9684313}" srcId="{2689F75C-D9BB-4FBD-9E90-4BB08BC40A49}" destId="{4B805719-B493-4C2C-AA3A-12DD20110C3F}" srcOrd="1" destOrd="0" parTransId="{6EEFE3C1-50A8-43F3-8E01-96BBC6D83804}" sibTransId="{FEB57F6D-EECB-4EAC-A3D7-839339306E60}"/>
    <dgm:cxn modelId="{9F52B97A-9E1C-41C4-AF38-8CCAF3941D4C}" srcId="{CFA25885-48D9-4E93-A2C5-C2885ED34E1A}" destId="{BA88525C-0A10-4203-9834-74719DB20C86}" srcOrd="2" destOrd="0" parTransId="{6ABF76A4-B5D1-431E-966F-F8831B86B8FD}" sibTransId="{F73A876A-7366-4560-85B7-79DB4E31AE93}"/>
    <dgm:cxn modelId="{34DEDE94-1ED8-4D8F-BA76-3EC1007AF8AA}" srcId="{4B805719-B493-4C2C-AA3A-12DD20110C3F}" destId="{A3EC1AD2-973E-469A-9F9D-77B0A407A653}" srcOrd="4" destOrd="0" parTransId="{ECFFF6BB-6D31-4965-9A32-3524D79D4C94}" sibTransId="{2BEBB901-24B7-4BBC-B50F-1BC217E268DB}"/>
    <dgm:cxn modelId="{84855A9E-BDDC-4853-BF89-2F4E58397A37}" srcId="{CFA25885-48D9-4E93-A2C5-C2885ED34E1A}" destId="{BA05AB99-64B7-4FE9-8A3B-314301096FC0}" srcOrd="0" destOrd="0" parTransId="{3478D4C6-51C6-4A8D-89D3-9C62F2770A3C}" sibTransId="{A70E8BC0-C255-4CA1-AC8F-42EDE911AE1B}"/>
    <dgm:cxn modelId="{7E5F58AD-7D8F-4427-8343-A5F6A6E9B1C3}" srcId="{4B805719-B493-4C2C-AA3A-12DD20110C3F}" destId="{E5BC18FB-3471-4E4F-AE4F-6D7CE6863051}" srcOrd="0" destOrd="0" parTransId="{3C9AE8E8-1B6E-4622-AC89-1DB78E7988E2}" sibTransId="{E1DBC0B2-9C4A-4295-A6B6-634019FE4252}"/>
    <dgm:cxn modelId="{282BBAAE-6922-4552-AC33-002A69A2F054}" type="presOf" srcId="{08F0CB1C-0ED4-469E-8099-89794601D00C}" destId="{6A7D56CE-2DC2-428D-A115-C7FF9EBBAD62}" srcOrd="0" destOrd="2" presId="urn:microsoft.com/office/officeart/2005/8/layout/vList6"/>
    <dgm:cxn modelId="{798131B3-644C-4667-85D1-AA18AE4DD47C}" srcId="{CFA25885-48D9-4E93-A2C5-C2885ED34E1A}" destId="{6B7B5764-25FE-4698-B79D-2A36C3385A94}" srcOrd="1" destOrd="0" parTransId="{D1B0AD8D-2374-4CAD-BA9F-BCC6CED77C1D}" sibTransId="{E575A40E-11D2-4C9B-9DD7-160FFA4FB202}"/>
    <dgm:cxn modelId="{811723BD-58D2-4515-B891-C0E6F7320E9A}" srcId="{4B805719-B493-4C2C-AA3A-12DD20110C3F}" destId="{DB54A72A-EE88-4554-8C75-2AB1E720D27B}" srcOrd="3" destOrd="0" parTransId="{4B355B77-E2BD-4AF0-B636-069D95C5095C}" sibTransId="{B9BFD4E9-8FF5-4324-9CC4-AA96FB7A7798}"/>
    <dgm:cxn modelId="{9B11A8C8-4F3D-421E-AD83-17F778ED2447}" type="presOf" srcId="{CFA25885-48D9-4E93-A2C5-C2885ED34E1A}" destId="{D3CF595A-34A8-4A3B-B60C-92F59165FB98}" srcOrd="0" destOrd="0" presId="urn:microsoft.com/office/officeart/2005/8/layout/vList6"/>
    <dgm:cxn modelId="{1E60BAD5-ED20-43C1-A8A6-2C576ED3F46B}" type="presOf" srcId="{2689F75C-D9BB-4FBD-9E90-4BB08BC40A49}" destId="{704CD601-B7CD-4381-9206-439F15C67926}" srcOrd="0" destOrd="0" presId="urn:microsoft.com/office/officeart/2005/8/layout/vList6"/>
    <dgm:cxn modelId="{CD0385D9-9DF1-437D-BA21-6339F4698164}" type="presOf" srcId="{6B7B5764-25FE-4698-B79D-2A36C3385A94}" destId="{3E53A506-45B0-4648-A64A-A3C7031E4243}" srcOrd="0" destOrd="1" presId="urn:microsoft.com/office/officeart/2005/8/layout/vList6"/>
    <dgm:cxn modelId="{CB1BD1E3-1CCA-42B2-AD7E-7A81362A16B5}" srcId="{2689F75C-D9BB-4FBD-9E90-4BB08BC40A49}" destId="{CFA25885-48D9-4E93-A2C5-C2885ED34E1A}" srcOrd="0" destOrd="0" parTransId="{E2E83ECF-7575-4744-BE28-43AD1202C56F}" sibTransId="{5C9164F8-7048-481D-98CE-0E366D98E2A1}"/>
    <dgm:cxn modelId="{35E434EF-6F2D-47D7-87B9-BA5CCA3A7A33}" type="presOf" srcId="{DB54A72A-EE88-4554-8C75-2AB1E720D27B}" destId="{6A7D56CE-2DC2-428D-A115-C7FF9EBBAD62}" srcOrd="0" destOrd="3" presId="urn:microsoft.com/office/officeart/2005/8/layout/vList6"/>
    <dgm:cxn modelId="{F329C7FB-29AD-40DD-A946-3108B82E36E3}" type="presOf" srcId="{BA05AB99-64B7-4FE9-8A3B-314301096FC0}" destId="{3E53A506-45B0-4648-A64A-A3C7031E4243}" srcOrd="0" destOrd="0" presId="urn:microsoft.com/office/officeart/2005/8/layout/vList6"/>
    <dgm:cxn modelId="{9191CBFD-53CE-4D58-805C-A98D16A1E337}" type="presParOf" srcId="{704CD601-B7CD-4381-9206-439F15C67926}" destId="{C9C8A9ED-60F0-4B69-9D1E-A2AD3B0EF472}" srcOrd="0" destOrd="0" presId="urn:microsoft.com/office/officeart/2005/8/layout/vList6"/>
    <dgm:cxn modelId="{B2D4DF8D-D43E-42B3-969D-1955FED2D2EB}" type="presParOf" srcId="{C9C8A9ED-60F0-4B69-9D1E-A2AD3B0EF472}" destId="{D3CF595A-34A8-4A3B-B60C-92F59165FB98}" srcOrd="0" destOrd="0" presId="urn:microsoft.com/office/officeart/2005/8/layout/vList6"/>
    <dgm:cxn modelId="{36B9AC72-80FD-4676-94EB-E5B3D9C99666}" type="presParOf" srcId="{C9C8A9ED-60F0-4B69-9D1E-A2AD3B0EF472}" destId="{3E53A506-45B0-4648-A64A-A3C7031E4243}" srcOrd="1" destOrd="0" presId="urn:microsoft.com/office/officeart/2005/8/layout/vList6"/>
    <dgm:cxn modelId="{CE834552-2DC1-49CF-80CC-071BCB110C1D}" type="presParOf" srcId="{704CD601-B7CD-4381-9206-439F15C67926}" destId="{82420CE2-09D9-45AC-B2D5-54594DBF21C1}" srcOrd="1" destOrd="0" presId="urn:microsoft.com/office/officeart/2005/8/layout/vList6"/>
    <dgm:cxn modelId="{9DAF1092-013C-4139-9EA5-5405DD4B46BA}" type="presParOf" srcId="{704CD601-B7CD-4381-9206-439F15C67926}" destId="{94652606-48CF-4374-A7D6-2BA3E1DBFDC0}" srcOrd="2" destOrd="0" presId="urn:microsoft.com/office/officeart/2005/8/layout/vList6"/>
    <dgm:cxn modelId="{4EF15E81-9F78-4163-B60F-E88FF087BE3D}" type="presParOf" srcId="{94652606-48CF-4374-A7D6-2BA3E1DBFDC0}" destId="{401F97E4-5F7D-46F1-9F04-FF5A5F8E74C2}" srcOrd="0" destOrd="0" presId="urn:microsoft.com/office/officeart/2005/8/layout/vList6"/>
    <dgm:cxn modelId="{34381CE3-42E8-4EC9-82D4-1E9282242B70}" type="presParOf" srcId="{94652606-48CF-4374-A7D6-2BA3E1DBFDC0}" destId="{6A7D56CE-2DC2-428D-A115-C7FF9EBBAD62}"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54BD9D-9BC8-4D6D-BEBD-9D4664FDD04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0345300C-C2F8-408F-9F1C-8D4703A3A444}">
      <dgm:prSet custT="1"/>
      <dgm:spPr>
        <a:solidFill>
          <a:schemeClr val="accent1">
            <a:lumMod val="50000"/>
          </a:schemeClr>
        </a:solidFill>
      </dgm:spPr>
      <dgm:t>
        <a:bodyPr/>
        <a:lstStyle/>
        <a:p>
          <a:endParaRPr lang="tr-TR" sz="1400" b="1" dirty="0"/>
        </a:p>
        <a:p>
          <a:r>
            <a:rPr lang="tr-TR" sz="1400" b="1" dirty="0"/>
            <a:t>Vergi-Fon Muafiyetleri</a:t>
          </a:r>
        </a:p>
        <a:p>
          <a:endParaRPr lang="tr-TR" sz="1400" dirty="0"/>
        </a:p>
      </dgm:t>
    </dgm:pt>
    <dgm:pt modelId="{EB9EC5B6-3F41-46A1-A16E-2899BD77B4BC}" type="parTrans" cxnId="{3A2A5A65-A27A-4B8C-881B-EA486567B922}">
      <dgm:prSet/>
      <dgm:spPr/>
      <dgm:t>
        <a:bodyPr/>
        <a:lstStyle/>
        <a:p>
          <a:endParaRPr lang="tr-TR"/>
        </a:p>
      </dgm:t>
    </dgm:pt>
    <dgm:pt modelId="{DE20B412-57CB-44C0-BC59-8FAD63B57988}" type="sibTrans" cxnId="{3A2A5A65-A27A-4B8C-881B-EA486567B922}">
      <dgm:prSet/>
      <dgm:spPr/>
      <dgm:t>
        <a:bodyPr/>
        <a:lstStyle/>
        <a:p>
          <a:endParaRPr lang="tr-TR"/>
        </a:p>
      </dgm:t>
    </dgm:pt>
    <dgm:pt modelId="{E3C91423-9502-4FF0-B018-322714A878EE}">
      <dgm:prSet custT="1"/>
      <dgm:spPr>
        <a:solidFill>
          <a:schemeClr val="accent1">
            <a:lumMod val="50000"/>
          </a:schemeClr>
        </a:solidFill>
        <a:ln>
          <a:solidFill>
            <a:schemeClr val="accent1">
              <a:lumMod val="50000"/>
            </a:schemeClr>
          </a:solidFill>
        </a:ln>
      </dgm:spPr>
      <dgm:t>
        <a:bodyPr/>
        <a:lstStyle/>
        <a:p>
          <a:endParaRPr lang="tr-TR" sz="1400" b="1" kern="1200" dirty="0"/>
        </a:p>
        <a:p>
          <a:r>
            <a:rPr lang="tr-TR" sz="1400" b="1" kern="1200" dirty="0">
              <a:solidFill>
                <a:prstClr val="white"/>
              </a:solidFill>
              <a:latin typeface="Calibri" panose="020F0502020204030204"/>
              <a:ea typeface="+mn-ea"/>
              <a:cs typeface="+mn-cs"/>
            </a:rPr>
            <a:t>Yurt İçi Alım Avantajları</a:t>
          </a:r>
        </a:p>
      </dgm:t>
    </dgm:pt>
    <dgm:pt modelId="{B9129883-56A5-4C72-8FB2-FDDC00B32C29}" type="parTrans" cxnId="{88EF3BD3-0FD0-4DDB-A0D6-23904F3898DB}">
      <dgm:prSet/>
      <dgm:spPr/>
      <dgm:t>
        <a:bodyPr/>
        <a:lstStyle/>
        <a:p>
          <a:endParaRPr lang="tr-TR"/>
        </a:p>
      </dgm:t>
    </dgm:pt>
    <dgm:pt modelId="{26622FFB-8EBA-463E-B3F1-56F6C5B3A768}" type="sibTrans" cxnId="{88EF3BD3-0FD0-4DDB-A0D6-23904F3898DB}">
      <dgm:prSet/>
      <dgm:spPr/>
      <dgm:t>
        <a:bodyPr/>
        <a:lstStyle/>
        <a:p>
          <a:endParaRPr lang="tr-TR"/>
        </a:p>
      </dgm:t>
    </dgm:pt>
    <dgm:pt modelId="{DC01F152-F73B-4528-A819-891049E0A7CF}">
      <dgm:prSet custT="1"/>
      <dgm:spPr>
        <a:solidFill>
          <a:schemeClr val="accent1">
            <a:lumMod val="20000"/>
            <a:lumOff val="80000"/>
            <a:alpha val="90000"/>
          </a:schemeClr>
        </a:solidFill>
        <a:ln>
          <a:solidFill>
            <a:schemeClr val="accent1">
              <a:lumMod val="50000"/>
            </a:schemeClr>
          </a:solidFill>
        </a:ln>
      </dgm:spPr>
      <dgm:t>
        <a:bodyPr/>
        <a:lstStyle/>
        <a:p>
          <a:r>
            <a:rPr lang="tr-TR" sz="1400" kern="1200" dirty="0">
              <a:solidFill>
                <a:srgbClr val="70AD47">
                  <a:lumMod val="10000"/>
                </a:srgbClr>
              </a:solidFill>
              <a:latin typeface="Calibri" panose="020F0502020204030204"/>
              <a:ea typeface="+mn-ea"/>
              <a:cs typeface="+mn-cs"/>
            </a:rPr>
            <a:t>İthalatta Gümrük ve Eş Etkili Vergi Muafiyeti</a:t>
          </a:r>
        </a:p>
      </dgm:t>
    </dgm:pt>
    <dgm:pt modelId="{9516686E-585D-424C-BE15-5E1CBA9EA0D6}" type="parTrans" cxnId="{A01E520F-1050-4CC6-8125-3382E1E14289}">
      <dgm:prSet/>
      <dgm:spPr/>
      <dgm:t>
        <a:bodyPr/>
        <a:lstStyle/>
        <a:p>
          <a:endParaRPr lang="tr-TR"/>
        </a:p>
      </dgm:t>
    </dgm:pt>
    <dgm:pt modelId="{8D944A6A-BB4F-4A45-B514-D458DD3243A0}" type="sibTrans" cxnId="{A01E520F-1050-4CC6-8125-3382E1E14289}">
      <dgm:prSet/>
      <dgm:spPr/>
      <dgm:t>
        <a:bodyPr/>
        <a:lstStyle/>
        <a:p>
          <a:endParaRPr lang="tr-TR"/>
        </a:p>
      </dgm:t>
    </dgm:pt>
    <dgm:pt modelId="{3652150A-CAB3-418B-81DF-9F5042181DC4}">
      <dgm:prSet custT="1"/>
      <dgm:spPr>
        <a:solidFill>
          <a:schemeClr val="accent1">
            <a:lumMod val="20000"/>
            <a:lumOff val="80000"/>
            <a:alpha val="90000"/>
          </a:schemeClr>
        </a:solidFill>
        <a:ln>
          <a:solidFill>
            <a:schemeClr val="accent1">
              <a:lumMod val="50000"/>
            </a:schemeClr>
          </a:solidFill>
        </a:ln>
      </dgm:spPr>
      <dgm:t>
        <a:bodyPr/>
        <a:lstStyle/>
        <a:p>
          <a:r>
            <a:rPr lang="tr-TR" sz="1400" u="none" dirty="0">
              <a:solidFill>
                <a:schemeClr val="accent6">
                  <a:lumMod val="10000"/>
                </a:schemeClr>
              </a:solidFill>
            </a:rPr>
            <a:t>Yurt İçi Alımlarda KDV Tecil-Terkin Uygulaması</a:t>
          </a:r>
        </a:p>
      </dgm:t>
    </dgm:pt>
    <dgm:pt modelId="{14B78613-D93E-4107-8993-7946A4F112BB}" type="parTrans" cxnId="{8769F732-5DFE-48E8-86AF-4F834ED797DD}">
      <dgm:prSet/>
      <dgm:spPr/>
      <dgm:t>
        <a:bodyPr/>
        <a:lstStyle/>
        <a:p>
          <a:endParaRPr lang="tr-TR"/>
        </a:p>
      </dgm:t>
    </dgm:pt>
    <dgm:pt modelId="{CD9595AB-FE33-41D4-AADB-1DE3F8A95DAE}" type="sibTrans" cxnId="{8769F732-5DFE-48E8-86AF-4F834ED797DD}">
      <dgm:prSet/>
      <dgm:spPr/>
      <dgm:t>
        <a:bodyPr/>
        <a:lstStyle/>
        <a:p>
          <a:endParaRPr lang="tr-TR"/>
        </a:p>
      </dgm:t>
    </dgm:pt>
    <dgm:pt modelId="{DDE5DAC4-223D-4336-8298-31DA06F9DE59}">
      <dgm:prSet custT="1"/>
      <dgm:spPr>
        <a:solidFill>
          <a:schemeClr val="accent1">
            <a:lumMod val="20000"/>
            <a:lumOff val="80000"/>
            <a:alpha val="90000"/>
          </a:schemeClr>
        </a:solidFill>
      </dgm:spPr>
      <dgm:t>
        <a:bodyPr/>
        <a:lstStyle/>
        <a:p>
          <a:r>
            <a:rPr lang="tr-TR" sz="1400" kern="1200" dirty="0">
              <a:solidFill>
                <a:srgbClr val="70AD47">
                  <a:lumMod val="10000"/>
                </a:srgbClr>
              </a:solidFill>
              <a:latin typeface="Calibri" panose="020F0502020204030204"/>
              <a:ea typeface="+mn-ea"/>
              <a:cs typeface="+mn-cs"/>
            </a:rPr>
            <a:t>KKDF İstisnası</a:t>
          </a:r>
        </a:p>
      </dgm:t>
    </dgm:pt>
    <dgm:pt modelId="{E504BC06-4EE7-45A8-9BDB-22A07EFC5273}" type="parTrans" cxnId="{4CF8DEAA-736D-4DE0-A7CC-09F5121FE62B}">
      <dgm:prSet/>
      <dgm:spPr/>
      <dgm:t>
        <a:bodyPr/>
        <a:lstStyle/>
        <a:p>
          <a:endParaRPr lang="tr-TR"/>
        </a:p>
      </dgm:t>
    </dgm:pt>
    <dgm:pt modelId="{A8FBC87A-D7AE-4825-B4C6-425A68DB7BC2}" type="sibTrans" cxnId="{4CF8DEAA-736D-4DE0-A7CC-09F5121FE62B}">
      <dgm:prSet/>
      <dgm:spPr/>
      <dgm:t>
        <a:bodyPr/>
        <a:lstStyle/>
        <a:p>
          <a:endParaRPr lang="tr-TR"/>
        </a:p>
      </dgm:t>
    </dgm:pt>
    <dgm:pt modelId="{1EA54EA9-D5EF-416C-B9EE-A4FE093BCE2B}">
      <dgm:prSet custT="1"/>
      <dgm:spPr>
        <a:solidFill>
          <a:schemeClr val="accent1">
            <a:lumMod val="20000"/>
            <a:lumOff val="80000"/>
            <a:alpha val="90000"/>
          </a:schemeClr>
        </a:solidFill>
      </dgm:spPr>
      <dgm:t>
        <a:bodyPr/>
        <a:lstStyle/>
        <a:p>
          <a:r>
            <a:rPr lang="tr-TR" sz="1400" kern="1200" dirty="0">
              <a:solidFill>
                <a:srgbClr val="70AD47">
                  <a:lumMod val="10000"/>
                </a:srgbClr>
              </a:solidFill>
              <a:latin typeface="Calibri" panose="020F0502020204030204"/>
              <a:ea typeface="+mn-ea"/>
              <a:cs typeface="+mn-cs"/>
            </a:rPr>
            <a:t>Vergi, Resim ve Harç İstisnası</a:t>
          </a:r>
        </a:p>
      </dgm:t>
    </dgm:pt>
    <dgm:pt modelId="{4A66276A-EF8D-4D25-8A10-C03D8E44F1A7}" type="parTrans" cxnId="{B082C255-30A0-45C7-8FA6-798FC4368AE0}">
      <dgm:prSet/>
      <dgm:spPr/>
      <dgm:t>
        <a:bodyPr/>
        <a:lstStyle/>
        <a:p>
          <a:endParaRPr lang="tr-TR"/>
        </a:p>
      </dgm:t>
    </dgm:pt>
    <dgm:pt modelId="{C14EE1C4-9115-45ED-91AA-047E6A0A6DF5}" type="sibTrans" cxnId="{B082C255-30A0-45C7-8FA6-798FC4368AE0}">
      <dgm:prSet/>
      <dgm:spPr/>
      <dgm:t>
        <a:bodyPr/>
        <a:lstStyle/>
        <a:p>
          <a:endParaRPr lang="tr-TR"/>
        </a:p>
      </dgm:t>
    </dgm:pt>
    <dgm:pt modelId="{5264DD75-3F09-4271-AC4E-6B6DAB23E183}">
      <dgm:prSet custT="1"/>
      <dgm:spPr>
        <a:solidFill>
          <a:schemeClr val="accent1">
            <a:lumMod val="20000"/>
            <a:lumOff val="80000"/>
            <a:alpha val="90000"/>
          </a:schemeClr>
        </a:solidFill>
      </dgm:spPr>
      <dgm:t>
        <a:bodyPr/>
        <a:lstStyle/>
        <a:p>
          <a:r>
            <a:rPr lang="tr-TR" sz="1400" u="none" dirty="0">
              <a:solidFill>
                <a:schemeClr val="accent6">
                  <a:lumMod val="10000"/>
                </a:schemeClr>
              </a:solidFill>
            </a:rPr>
            <a:t>Yurt içinden Dünya Piyasa Fiyatlarından Tarımsal Hammadde Temini</a:t>
          </a:r>
          <a:endParaRPr lang="tr-TR" sz="1400" u="none" dirty="0">
            <a:solidFill>
              <a:schemeClr val="accent6">
                <a:lumMod val="10000"/>
              </a:schemeClr>
            </a:solidFill>
            <a:hlinkClick xmlns:r="http://schemas.openxmlformats.org/officeDocument/2006/relationships" r:id="rId1">
              <a:extLst>
                <a:ext uri="{A12FA001-AC4F-418D-AE19-62706E023703}">
                  <ahyp:hlinkClr xmlns:ahyp="http://schemas.microsoft.com/office/drawing/2018/hyperlinkcolor" val="tx"/>
                </a:ext>
              </a:extLst>
            </a:hlinkClick>
          </a:endParaRPr>
        </a:p>
      </dgm:t>
    </dgm:pt>
    <dgm:pt modelId="{2ED54FB1-A489-44DD-8D3B-E8A1FBE2BFB8}" type="parTrans" cxnId="{4D2C22CE-8C97-465E-AB9A-62CB8FB3CDFA}">
      <dgm:prSet/>
      <dgm:spPr/>
      <dgm:t>
        <a:bodyPr/>
        <a:lstStyle/>
        <a:p>
          <a:endParaRPr lang="tr-TR"/>
        </a:p>
      </dgm:t>
    </dgm:pt>
    <dgm:pt modelId="{A3DA1AC3-D67E-4B93-84C8-B4BADA55ED44}" type="sibTrans" cxnId="{4D2C22CE-8C97-465E-AB9A-62CB8FB3CDFA}">
      <dgm:prSet/>
      <dgm:spPr/>
      <dgm:t>
        <a:bodyPr/>
        <a:lstStyle/>
        <a:p>
          <a:endParaRPr lang="tr-TR"/>
        </a:p>
      </dgm:t>
    </dgm:pt>
    <dgm:pt modelId="{18F9373B-54E6-4F5E-AE56-5FF46B2AB1AC}">
      <dgm:prSet custT="1"/>
      <dgm:spPr>
        <a:solidFill>
          <a:schemeClr val="accent1">
            <a:lumMod val="20000"/>
            <a:lumOff val="80000"/>
            <a:alpha val="90000"/>
          </a:schemeClr>
        </a:solidFill>
      </dgm:spPr>
      <dgm:t>
        <a:bodyPr/>
        <a:lstStyle/>
        <a:p>
          <a:endParaRPr lang="tr-TR" sz="1400" dirty="0">
            <a:solidFill>
              <a:schemeClr val="accent6">
                <a:lumMod val="10000"/>
              </a:schemeClr>
            </a:solidFill>
            <a:hlinkClick xmlns:r="http://schemas.openxmlformats.org/officeDocument/2006/relationships" r:id="rId1">
              <a:extLst>
                <a:ext uri="{A12FA001-AC4F-418D-AE19-62706E023703}">
                  <ahyp:hlinkClr xmlns:ahyp="http://schemas.microsoft.com/office/drawing/2018/hyperlinkcolor" val="tx"/>
                </a:ext>
              </a:extLst>
            </a:hlinkClick>
          </a:endParaRPr>
        </a:p>
      </dgm:t>
    </dgm:pt>
    <dgm:pt modelId="{1557FFDF-47A3-4586-B6D0-8305D2FF2A71}" type="parTrans" cxnId="{37D85833-EE96-4507-A460-9360A3526FF1}">
      <dgm:prSet/>
      <dgm:spPr/>
      <dgm:t>
        <a:bodyPr/>
        <a:lstStyle/>
        <a:p>
          <a:endParaRPr lang="tr-TR"/>
        </a:p>
      </dgm:t>
    </dgm:pt>
    <dgm:pt modelId="{140F1BC3-F89E-4C50-A668-F05425E449B3}" type="sibTrans" cxnId="{37D85833-EE96-4507-A460-9360A3526FF1}">
      <dgm:prSet/>
      <dgm:spPr/>
      <dgm:t>
        <a:bodyPr/>
        <a:lstStyle/>
        <a:p>
          <a:endParaRPr lang="tr-TR"/>
        </a:p>
      </dgm:t>
    </dgm:pt>
    <dgm:pt modelId="{6E56E625-5959-4BDC-BEF4-D25C5D409A40}">
      <dgm:prSet custT="1"/>
      <dgm:spPr>
        <a:solidFill>
          <a:schemeClr val="accent1">
            <a:lumMod val="50000"/>
          </a:schemeClr>
        </a:solidFill>
        <a:ln>
          <a:solidFill>
            <a:schemeClr val="accent1">
              <a:lumMod val="50000"/>
            </a:schemeClr>
          </a:solidFill>
        </a:ln>
      </dgm:spPr>
      <dgm:t>
        <a:bodyPr/>
        <a:lstStyle/>
        <a:p>
          <a:r>
            <a:rPr lang="tr-TR" sz="1400" b="1" kern="1200" dirty="0">
              <a:solidFill>
                <a:prstClr val="white"/>
              </a:solidFill>
              <a:latin typeface="Calibri" panose="020F0502020204030204"/>
              <a:ea typeface="+mn-ea"/>
              <a:cs typeface="+mn-cs"/>
            </a:rPr>
            <a:t>Diğer Özel Avantajlar</a:t>
          </a:r>
        </a:p>
      </dgm:t>
    </dgm:pt>
    <dgm:pt modelId="{7F1F193F-1DC4-4749-A7DF-5ED4A7A1A736}" type="parTrans" cxnId="{CAF06180-C9D8-43F6-BEF1-5CEE83AFC51A}">
      <dgm:prSet/>
      <dgm:spPr/>
      <dgm:t>
        <a:bodyPr/>
        <a:lstStyle/>
        <a:p>
          <a:endParaRPr lang="tr-TR"/>
        </a:p>
      </dgm:t>
    </dgm:pt>
    <dgm:pt modelId="{8B05E345-4725-449F-B391-BB4F7CFD9B91}" type="sibTrans" cxnId="{CAF06180-C9D8-43F6-BEF1-5CEE83AFC51A}">
      <dgm:prSet/>
      <dgm:spPr/>
      <dgm:t>
        <a:bodyPr/>
        <a:lstStyle/>
        <a:p>
          <a:endParaRPr lang="tr-TR"/>
        </a:p>
      </dgm:t>
    </dgm:pt>
    <dgm:pt modelId="{D5A6C408-C85A-4058-A85E-2F562AF30B3B}">
      <dgm:prSet custT="1"/>
      <dgm:spPr>
        <a:solidFill>
          <a:schemeClr val="accent1">
            <a:lumMod val="20000"/>
            <a:lumOff val="80000"/>
            <a:alpha val="90000"/>
          </a:schemeClr>
        </a:solidFill>
        <a:ln>
          <a:solidFill>
            <a:schemeClr val="accent1">
              <a:lumMod val="50000"/>
            </a:schemeClr>
          </a:solidFill>
        </a:ln>
      </dgm:spPr>
      <dgm:t>
        <a:bodyPr/>
        <a:lstStyle/>
        <a:p>
          <a:r>
            <a:rPr lang="tr-TR" sz="1400" u="none" kern="1200" dirty="0">
              <a:solidFill>
                <a:srgbClr val="70AD47">
                  <a:lumMod val="10000"/>
                </a:srgbClr>
              </a:solidFill>
              <a:latin typeface="Calibri" panose="020F0502020204030204"/>
              <a:ea typeface="+mn-ea"/>
              <a:cs typeface="+mn-cs"/>
            </a:rPr>
            <a:t>Ticaret Politikası Önlemlerine Tabi Olmama</a:t>
          </a:r>
        </a:p>
      </dgm:t>
    </dgm:pt>
    <dgm:pt modelId="{0933768F-4E13-42D5-9F1D-1200269D1845}" type="parTrans" cxnId="{AAF53896-EA10-45AE-9CAB-188CEF36EEA9}">
      <dgm:prSet/>
      <dgm:spPr/>
      <dgm:t>
        <a:bodyPr/>
        <a:lstStyle/>
        <a:p>
          <a:endParaRPr lang="tr-TR"/>
        </a:p>
      </dgm:t>
    </dgm:pt>
    <dgm:pt modelId="{545480DA-DFAA-4D8D-8597-D572D1752F1C}" type="sibTrans" cxnId="{AAF53896-EA10-45AE-9CAB-188CEF36EEA9}">
      <dgm:prSet/>
      <dgm:spPr/>
      <dgm:t>
        <a:bodyPr/>
        <a:lstStyle/>
        <a:p>
          <a:endParaRPr lang="tr-TR"/>
        </a:p>
      </dgm:t>
    </dgm:pt>
    <dgm:pt modelId="{E16BD21A-2E4E-42C9-B10D-FEA6ED8CFC7F}" type="pres">
      <dgm:prSet presAssocID="{1F54BD9D-9BC8-4D6D-BEBD-9D4664FDD042}" presName="linearFlow" presStyleCnt="0">
        <dgm:presLayoutVars>
          <dgm:dir/>
          <dgm:animLvl val="lvl"/>
          <dgm:resizeHandles val="exact"/>
        </dgm:presLayoutVars>
      </dgm:prSet>
      <dgm:spPr/>
    </dgm:pt>
    <dgm:pt modelId="{2D516AF5-74A0-4394-A4F3-BD07CE255A5C}" type="pres">
      <dgm:prSet presAssocID="{0345300C-C2F8-408F-9F1C-8D4703A3A444}" presName="composite" presStyleCnt="0"/>
      <dgm:spPr/>
    </dgm:pt>
    <dgm:pt modelId="{DA3C1571-5047-47FB-A4CA-4672A0A694FE}" type="pres">
      <dgm:prSet presAssocID="{0345300C-C2F8-408F-9F1C-8D4703A3A444}" presName="parentText" presStyleLbl="alignNode1" presStyleIdx="0" presStyleCnt="3">
        <dgm:presLayoutVars>
          <dgm:chMax val="1"/>
          <dgm:bulletEnabled val="1"/>
        </dgm:presLayoutVars>
      </dgm:prSet>
      <dgm:spPr/>
    </dgm:pt>
    <dgm:pt modelId="{B2048208-E8B7-4A9D-A3F2-972C0A3BFC7C}" type="pres">
      <dgm:prSet presAssocID="{0345300C-C2F8-408F-9F1C-8D4703A3A444}" presName="descendantText" presStyleLbl="alignAcc1" presStyleIdx="0" presStyleCnt="3" custLinFactNeighborX="-184" custLinFactNeighborY="1242">
        <dgm:presLayoutVars>
          <dgm:bulletEnabled val="1"/>
        </dgm:presLayoutVars>
      </dgm:prSet>
      <dgm:spPr/>
    </dgm:pt>
    <dgm:pt modelId="{08DCC227-725C-4325-9DFD-6BB802BFBFCF}" type="pres">
      <dgm:prSet presAssocID="{DE20B412-57CB-44C0-BC59-8FAD63B57988}" presName="sp" presStyleCnt="0"/>
      <dgm:spPr/>
    </dgm:pt>
    <dgm:pt modelId="{636632BC-4507-45F9-93FF-FEBBD0B5E538}" type="pres">
      <dgm:prSet presAssocID="{E3C91423-9502-4FF0-B018-322714A878EE}" presName="composite" presStyleCnt="0"/>
      <dgm:spPr/>
    </dgm:pt>
    <dgm:pt modelId="{A65D2141-2D70-4E86-9DC7-657D3EB1F8C4}" type="pres">
      <dgm:prSet presAssocID="{E3C91423-9502-4FF0-B018-322714A878EE}" presName="parentText" presStyleLbl="alignNode1" presStyleIdx="1" presStyleCnt="3" custLinFactNeighborX="0" custLinFactNeighborY="-777">
        <dgm:presLayoutVars>
          <dgm:chMax val="1"/>
          <dgm:bulletEnabled val="1"/>
        </dgm:presLayoutVars>
      </dgm:prSet>
      <dgm:spPr/>
    </dgm:pt>
    <dgm:pt modelId="{FBA8D916-C13B-4F0B-80D1-3392E34BCD0D}" type="pres">
      <dgm:prSet presAssocID="{E3C91423-9502-4FF0-B018-322714A878EE}" presName="descendantText" presStyleLbl="alignAcc1" presStyleIdx="1" presStyleCnt="3">
        <dgm:presLayoutVars>
          <dgm:bulletEnabled val="1"/>
        </dgm:presLayoutVars>
      </dgm:prSet>
      <dgm:spPr/>
    </dgm:pt>
    <dgm:pt modelId="{570FCA81-553C-42B5-8407-5EC0035977CF}" type="pres">
      <dgm:prSet presAssocID="{26622FFB-8EBA-463E-B3F1-56F6C5B3A768}" presName="sp" presStyleCnt="0"/>
      <dgm:spPr/>
    </dgm:pt>
    <dgm:pt modelId="{8BDEC723-9DBE-404B-84E9-7BB379DC6185}" type="pres">
      <dgm:prSet presAssocID="{6E56E625-5959-4BDC-BEF4-D25C5D409A40}" presName="composite" presStyleCnt="0"/>
      <dgm:spPr/>
    </dgm:pt>
    <dgm:pt modelId="{F4B8B4D7-3154-4D2A-8B4B-24822E1ECDE4}" type="pres">
      <dgm:prSet presAssocID="{6E56E625-5959-4BDC-BEF4-D25C5D409A40}" presName="parentText" presStyleLbl="alignNode1" presStyleIdx="2" presStyleCnt="3" custLinFactNeighborX="0" custLinFactNeighborY="-2002">
        <dgm:presLayoutVars>
          <dgm:chMax val="1"/>
          <dgm:bulletEnabled val="1"/>
        </dgm:presLayoutVars>
      </dgm:prSet>
      <dgm:spPr/>
    </dgm:pt>
    <dgm:pt modelId="{28F11B0C-C85C-411A-9E9A-79DFB5800115}" type="pres">
      <dgm:prSet presAssocID="{6E56E625-5959-4BDC-BEF4-D25C5D409A40}" presName="descendantText" presStyleLbl="alignAcc1" presStyleIdx="2" presStyleCnt="3">
        <dgm:presLayoutVars>
          <dgm:bulletEnabled val="1"/>
        </dgm:presLayoutVars>
      </dgm:prSet>
      <dgm:spPr/>
    </dgm:pt>
  </dgm:ptLst>
  <dgm:cxnLst>
    <dgm:cxn modelId="{055E9107-B2F1-43DC-B311-C1F4D27B1F0E}" type="presOf" srcId="{E3C91423-9502-4FF0-B018-322714A878EE}" destId="{A65D2141-2D70-4E86-9DC7-657D3EB1F8C4}" srcOrd="0" destOrd="0" presId="urn:microsoft.com/office/officeart/2005/8/layout/chevron2"/>
    <dgm:cxn modelId="{A01E520F-1050-4CC6-8125-3382E1E14289}" srcId="{0345300C-C2F8-408F-9F1C-8D4703A3A444}" destId="{DC01F152-F73B-4528-A819-891049E0A7CF}" srcOrd="0" destOrd="0" parTransId="{9516686E-585D-424C-BE15-5E1CBA9EA0D6}" sibTransId="{8D944A6A-BB4F-4A45-B514-D458DD3243A0}"/>
    <dgm:cxn modelId="{F0D00418-6314-4A14-9F00-F8EF74B35D5E}" type="presOf" srcId="{DC01F152-F73B-4528-A819-891049E0A7CF}" destId="{B2048208-E8B7-4A9D-A3F2-972C0A3BFC7C}" srcOrd="0" destOrd="0" presId="urn:microsoft.com/office/officeart/2005/8/layout/chevron2"/>
    <dgm:cxn modelId="{8769F732-5DFE-48E8-86AF-4F834ED797DD}" srcId="{E3C91423-9502-4FF0-B018-322714A878EE}" destId="{3652150A-CAB3-418B-81DF-9F5042181DC4}" srcOrd="0" destOrd="0" parTransId="{14B78613-D93E-4107-8993-7946A4F112BB}" sibTransId="{CD9595AB-FE33-41D4-AADB-1DE3F8A95DAE}"/>
    <dgm:cxn modelId="{37D85833-EE96-4507-A460-9360A3526FF1}" srcId="{E3C91423-9502-4FF0-B018-322714A878EE}" destId="{18F9373B-54E6-4F5E-AE56-5FF46B2AB1AC}" srcOrd="2" destOrd="0" parTransId="{1557FFDF-47A3-4586-B6D0-8305D2FF2A71}" sibTransId="{140F1BC3-F89E-4C50-A668-F05425E449B3}"/>
    <dgm:cxn modelId="{3525783E-5AC0-452E-AFAD-99460EB4C565}" type="presOf" srcId="{1EA54EA9-D5EF-416C-B9EE-A4FE093BCE2B}" destId="{B2048208-E8B7-4A9D-A3F2-972C0A3BFC7C}" srcOrd="0" destOrd="2" presId="urn:microsoft.com/office/officeart/2005/8/layout/chevron2"/>
    <dgm:cxn modelId="{C325775F-65C9-4A73-9D3B-9AB4CC34BC2F}" type="presOf" srcId="{18F9373B-54E6-4F5E-AE56-5FF46B2AB1AC}" destId="{FBA8D916-C13B-4F0B-80D1-3392E34BCD0D}" srcOrd="0" destOrd="2" presId="urn:microsoft.com/office/officeart/2005/8/layout/chevron2"/>
    <dgm:cxn modelId="{3A2A5A65-A27A-4B8C-881B-EA486567B922}" srcId="{1F54BD9D-9BC8-4D6D-BEBD-9D4664FDD042}" destId="{0345300C-C2F8-408F-9F1C-8D4703A3A444}" srcOrd="0" destOrd="0" parTransId="{EB9EC5B6-3F41-46A1-A16E-2899BD77B4BC}" sibTransId="{DE20B412-57CB-44C0-BC59-8FAD63B57988}"/>
    <dgm:cxn modelId="{77993B72-9CAE-4DEF-B08E-1A367A9A0A58}" type="presOf" srcId="{5264DD75-3F09-4271-AC4E-6B6DAB23E183}" destId="{FBA8D916-C13B-4F0B-80D1-3392E34BCD0D}" srcOrd="0" destOrd="1" presId="urn:microsoft.com/office/officeart/2005/8/layout/chevron2"/>
    <dgm:cxn modelId="{B082C255-30A0-45C7-8FA6-798FC4368AE0}" srcId="{0345300C-C2F8-408F-9F1C-8D4703A3A444}" destId="{1EA54EA9-D5EF-416C-B9EE-A4FE093BCE2B}" srcOrd="2" destOrd="0" parTransId="{4A66276A-EF8D-4D25-8A10-C03D8E44F1A7}" sibTransId="{C14EE1C4-9115-45ED-91AA-047E6A0A6DF5}"/>
    <dgm:cxn modelId="{EA488259-B21B-441A-A6CB-3F8FBBC8746B}" type="presOf" srcId="{1F54BD9D-9BC8-4D6D-BEBD-9D4664FDD042}" destId="{E16BD21A-2E4E-42C9-B10D-FEA6ED8CFC7F}" srcOrd="0" destOrd="0" presId="urn:microsoft.com/office/officeart/2005/8/layout/chevron2"/>
    <dgm:cxn modelId="{CAF06180-C9D8-43F6-BEF1-5CEE83AFC51A}" srcId="{1F54BD9D-9BC8-4D6D-BEBD-9D4664FDD042}" destId="{6E56E625-5959-4BDC-BEF4-D25C5D409A40}" srcOrd="2" destOrd="0" parTransId="{7F1F193F-1DC4-4749-A7DF-5ED4A7A1A736}" sibTransId="{8B05E345-4725-449F-B391-BB4F7CFD9B91}"/>
    <dgm:cxn modelId="{AAF53896-EA10-45AE-9CAB-188CEF36EEA9}" srcId="{6E56E625-5959-4BDC-BEF4-D25C5D409A40}" destId="{D5A6C408-C85A-4058-A85E-2F562AF30B3B}" srcOrd="0" destOrd="0" parTransId="{0933768F-4E13-42D5-9F1D-1200269D1845}" sibTransId="{545480DA-DFAA-4D8D-8597-D572D1752F1C}"/>
    <dgm:cxn modelId="{4CF8DEAA-736D-4DE0-A7CC-09F5121FE62B}" srcId="{0345300C-C2F8-408F-9F1C-8D4703A3A444}" destId="{DDE5DAC4-223D-4336-8298-31DA06F9DE59}" srcOrd="1" destOrd="0" parTransId="{E504BC06-4EE7-45A8-9BDB-22A07EFC5273}" sibTransId="{A8FBC87A-D7AE-4825-B4C6-425A68DB7BC2}"/>
    <dgm:cxn modelId="{A6CE46AF-7FB8-4B1D-A0A0-0600B6A5E4FF}" type="presOf" srcId="{6E56E625-5959-4BDC-BEF4-D25C5D409A40}" destId="{F4B8B4D7-3154-4D2A-8B4B-24822E1ECDE4}" srcOrd="0" destOrd="0" presId="urn:microsoft.com/office/officeart/2005/8/layout/chevron2"/>
    <dgm:cxn modelId="{0EB765B9-FA63-4057-9738-37DF3F93EB42}" type="presOf" srcId="{0345300C-C2F8-408F-9F1C-8D4703A3A444}" destId="{DA3C1571-5047-47FB-A4CA-4672A0A694FE}" srcOrd="0" destOrd="0" presId="urn:microsoft.com/office/officeart/2005/8/layout/chevron2"/>
    <dgm:cxn modelId="{326D22BC-EE44-4F21-BD12-D47409AA29C2}" type="presOf" srcId="{3652150A-CAB3-418B-81DF-9F5042181DC4}" destId="{FBA8D916-C13B-4F0B-80D1-3392E34BCD0D}" srcOrd="0" destOrd="0" presId="urn:microsoft.com/office/officeart/2005/8/layout/chevron2"/>
    <dgm:cxn modelId="{FFC99ABF-ACAB-462B-ABDA-8A14950CDA38}" type="presOf" srcId="{D5A6C408-C85A-4058-A85E-2F562AF30B3B}" destId="{28F11B0C-C85C-411A-9E9A-79DFB5800115}" srcOrd="0" destOrd="0" presId="urn:microsoft.com/office/officeart/2005/8/layout/chevron2"/>
    <dgm:cxn modelId="{C2B3BEBF-9F61-4A13-8A24-90BAF521629E}" type="presOf" srcId="{DDE5DAC4-223D-4336-8298-31DA06F9DE59}" destId="{B2048208-E8B7-4A9D-A3F2-972C0A3BFC7C}" srcOrd="0" destOrd="1" presId="urn:microsoft.com/office/officeart/2005/8/layout/chevron2"/>
    <dgm:cxn modelId="{4D2C22CE-8C97-465E-AB9A-62CB8FB3CDFA}" srcId="{E3C91423-9502-4FF0-B018-322714A878EE}" destId="{5264DD75-3F09-4271-AC4E-6B6DAB23E183}" srcOrd="1" destOrd="0" parTransId="{2ED54FB1-A489-44DD-8D3B-E8A1FBE2BFB8}" sibTransId="{A3DA1AC3-D67E-4B93-84C8-B4BADA55ED44}"/>
    <dgm:cxn modelId="{88EF3BD3-0FD0-4DDB-A0D6-23904F3898DB}" srcId="{1F54BD9D-9BC8-4D6D-BEBD-9D4664FDD042}" destId="{E3C91423-9502-4FF0-B018-322714A878EE}" srcOrd="1" destOrd="0" parTransId="{B9129883-56A5-4C72-8FB2-FDDC00B32C29}" sibTransId="{26622FFB-8EBA-463E-B3F1-56F6C5B3A768}"/>
    <dgm:cxn modelId="{498BF572-6BB1-48B2-8632-E760A2AC804C}" type="presParOf" srcId="{E16BD21A-2E4E-42C9-B10D-FEA6ED8CFC7F}" destId="{2D516AF5-74A0-4394-A4F3-BD07CE255A5C}" srcOrd="0" destOrd="0" presId="urn:microsoft.com/office/officeart/2005/8/layout/chevron2"/>
    <dgm:cxn modelId="{39B8FCA1-2EAE-4214-B9D8-17365B69B121}" type="presParOf" srcId="{2D516AF5-74A0-4394-A4F3-BD07CE255A5C}" destId="{DA3C1571-5047-47FB-A4CA-4672A0A694FE}" srcOrd="0" destOrd="0" presId="urn:microsoft.com/office/officeart/2005/8/layout/chevron2"/>
    <dgm:cxn modelId="{E1DBE68A-C18D-43BF-9204-E5023D44D742}" type="presParOf" srcId="{2D516AF5-74A0-4394-A4F3-BD07CE255A5C}" destId="{B2048208-E8B7-4A9D-A3F2-972C0A3BFC7C}" srcOrd="1" destOrd="0" presId="urn:microsoft.com/office/officeart/2005/8/layout/chevron2"/>
    <dgm:cxn modelId="{408105CE-4A49-4B65-89DE-B90A566E8E66}" type="presParOf" srcId="{E16BD21A-2E4E-42C9-B10D-FEA6ED8CFC7F}" destId="{08DCC227-725C-4325-9DFD-6BB802BFBFCF}" srcOrd="1" destOrd="0" presId="urn:microsoft.com/office/officeart/2005/8/layout/chevron2"/>
    <dgm:cxn modelId="{F0622109-AC84-45E8-9721-3B8C47D61646}" type="presParOf" srcId="{E16BD21A-2E4E-42C9-B10D-FEA6ED8CFC7F}" destId="{636632BC-4507-45F9-93FF-FEBBD0B5E538}" srcOrd="2" destOrd="0" presId="urn:microsoft.com/office/officeart/2005/8/layout/chevron2"/>
    <dgm:cxn modelId="{F45CD997-E22B-4DC7-B1CA-1EE3C75584E2}" type="presParOf" srcId="{636632BC-4507-45F9-93FF-FEBBD0B5E538}" destId="{A65D2141-2D70-4E86-9DC7-657D3EB1F8C4}" srcOrd="0" destOrd="0" presId="urn:microsoft.com/office/officeart/2005/8/layout/chevron2"/>
    <dgm:cxn modelId="{4A2D6CCC-866A-4634-AEB2-16C6526DC42C}" type="presParOf" srcId="{636632BC-4507-45F9-93FF-FEBBD0B5E538}" destId="{FBA8D916-C13B-4F0B-80D1-3392E34BCD0D}" srcOrd="1" destOrd="0" presId="urn:microsoft.com/office/officeart/2005/8/layout/chevron2"/>
    <dgm:cxn modelId="{CDFB8AF7-EE7A-4E38-963B-21BC3BF670FE}" type="presParOf" srcId="{E16BD21A-2E4E-42C9-B10D-FEA6ED8CFC7F}" destId="{570FCA81-553C-42B5-8407-5EC0035977CF}" srcOrd="3" destOrd="0" presId="urn:microsoft.com/office/officeart/2005/8/layout/chevron2"/>
    <dgm:cxn modelId="{652274C6-2207-4882-944F-01A586F7848C}" type="presParOf" srcId="{E16BD21A-2E4E-42C9-B10D-FEA6ED8CFC7F}" destId="{8BDEC723-9DBE-404B-84E9-7BB379DC6185}" srcOrd="4" destOrd="0" presId="urn:microsoft.com/office/officeart/2005/8/layout/chevron2"/>
    <dgm:cxn modelId="{1A9EA685-0BAB-46D1-8493-5EB6918552ED}" type="presParOf" srcId="{8BDEC723-9DBE-404B-84E9-7BB379DC6185}" destId="{F4B8B4D7-3154-4D2A-8B4B-24822E1ECDE4}" srcOrd="0" destOrd="0" presId="urn:microsoft.com/office/officeart/2005/8/layout/chevron2"/>
    <dgm:cxn modelId="{07EDA496-4482-4EB1-8918-5613435919DB}" type="presParOf" srcId="{8BDEC723-9DBE-404B-84E9-7BB379DC6185}" destId="{28F11B0C-C85C-411A-9E9A-79DFB580011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9939B5-8663-41BF-BAAC-A765DFB6074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FF6AEF5E-5850-4BB2-969C-265E4BAE253E}">
      <dgm:prSet custT="1"/>
      <dgm:spPr>
        <a:solidFill>
          <a:schemeClr val="bg1"/>
        </a:solidFill>
        <a:ln>
          <a:solidFill>
            <a:schemeClr val="accent1">
              <a:lumMod val="50000"/>
            </a:schemeClr>
          </a:solidFill>
        </a:ln>
      </dgm:spPr>
      <dgm:t>
        <a:bodyPr/>
        <a:lstStyle/>
        <a:p>
          <a:r>
            <a:rPr lang="tr-TR" sz="1100" b="1" dirty="0">
              <a:solidFill>
                <a:schemeClr val="accent1">
                  <a:lumMod val="50000"/>
                </a:schemeClr>
              </a:solidFill>
            </a:rPr>
            <a:t>4458 Sayılı  Gümrük Kanunu</a:t>
          </a:r>
        </a:p>
      </dgm:t>
    </dgm:pt>
    <dgm:pt modelId="{2F9FFD30-C260-4535-AF7C-223453DDE7E2}" type="parTrans" cxnId="{8F50529B-D664-4C92-9AF0-66D03A78A77A}">
      <dgm:prSet/>
      <dgm:spPr/>
      <dgm:t>
        <a:bodyPr/>
        <a:lstStyle/>
        <a:p>
          <a:endParaRPr lang="tr-TR"/>
        </a:p>
      </dgm:t>
    </dgm:pt>
    <dgm:pt modelId="{5394DD51-963B-4919-829A-012B70CAADBD}" type="sibTrans" cxnId="{8F50529B-D664-4C92-9AF0-66D03A78A77A}">
      <dgm:prSet/>
      <dgm:spPr/>
      <dgm:t>
        <a:bodyPr/>
        <a:lstStyle/>
        <a:p>
          <a:endParaRPr lang="tr-TR"/>
        </a:p>
      </dgm:t>
    </dgm:pt>
    <dgm:pt modelId="{6E7BB557-66F2-4D44-AFCE-20869F9263F6}">
      <dgm:prSet custT="1"/>
      <dgm:spPr>
        <a:solidFill>
          <a:prstClr val="white"/>
        </a:solidFill>
        <a:ln w="12700" cap="flat" cmpd="sng" algn="ctr">
          <a:solidFill>
            <a:srgbClr val="4472C4">
              <a:lumMod val="50000"/>
            </a:srgbClr>
          </a:solidFill>
          <a:prstDash val="solid"/>
          <a:miter lim="800000"/>
        </a:ln>
        <a:effectLst/>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None/>
          </a:pPr>
          <a:r>
            <a:rPr lang="tr-TR" sz="1100" b="1" kern="1200" dirty="0">
              <a:solidFill>
                <a:srgbClr val="4472C4">
                  <a:lumMod val="50000"/>
                </a:srgbClr>
              </a:solidFill>
              <a:latin typeface="Calibri" panose="020F0502020204030204"/>
              <a:ea typeface="+mn-ea"/>
              <a:cs typeface="+mn-cs"/>
            </a:rPr>
            <a:t>261 Sayılı İhracatı Geliştirmek Amacı İle Vergilerle İlgili Olarak Hükümetçe Alınacak Tedbirlere Dair Kanun</a:t>
          </a:r>
        </a:p>
      </dgm:t>
    </dgm:pt>
    <dgm:pt modelId="{ED4944C4-C758-4F00-990F-92EB3959FCDC}" type="parTrans" cxnId="{A36AD52B-69B9-4ECB-B4B4-FCA8D86D4597}">
      <dgm:prSet/>
      <dgm:spPr/>
      <dgm:t>
        <a:bodyPr/>
        <a:lstStyle/>
        <a:p>
          <a:endParaRPr lang="tr-TR"/>
        </a:p>
      </dgm:t>
    </dgm:pt>
    <dgm:pt modelId="{BC1AF0BB-7366-4C41-9BEF-E7ADCA0704FF}" type="sibTrans" cxnId="{A36AD52B-69B9-4ECB-B4B4-FCA8D86D4597}">
      <dgm:prSet/>
      <dgm:spPr/>
      <dgm:t>
        <a:bodyPr/>
        <a:lstStyle/>
        <a:p>
          <a:endParaRPr lang="tr-TR"/>
        </a:p>
      </dgm:t>
    </dgm:pt>
    <dgm:pt modelId="{49965CC2-DD37-4527-BAC6-DFA8609C73CA}">
      <dgm:prSet custT="1"/>
      <dgm:spPr>
        <a:solidFill>
          <a:prstClr val="white"/>
        </a:solidFill>
        <a:ln w="12700" cap="flat" cmpd="sng" algn="ctr">
          <a:solidFill>
            <a:srgbClr val="4472C4">
              <a:lumMod val="50000"/>
            </a:srgbClr>
          </a:solidFill>
          <a:prstDash val="solid"/>
          <a:miter lim="800000"/>
        </a:ln>
        <a:effectLst/>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None/>
          </a:pPr>
          <a:r>
            <a:rPr lang="tr-TR" sz="1100" b="1" kern="1200" dirty="0">
              <a:solidFill>
                <a:srgbClr val="4472C4">
                  <a:lumMod val="50000"/>
                </a:srgbClr>
              </a:solidFill>
              <a:latin typeface="Calibri" panose="020F0502020204030204"/>
              <a:ea typeface="+mn-ea"/>
              <a:cs typeface="+mn-cs"/>
            </a:rPr>
            <a:t>1567 Sayılı Türk Parası Kıymetini Koruma Hakkında Kanun</a:t>
          </a:r>
        </a:p>
      </dgm:t>
    </dgm:pt>
    <dgm:pt modelId="{C0047EC2-2D66-42D4-A358-B23261B1CF6C}" type="parTrans" cxnId="{4572A1ED-ED38-4EA8-87C6-E3B9FD015D4E}">
      <dgm:prSet/>
      <dgm:spPr/>
      <dgm:t>
        <a:bodyPr/>
        <a:lstStyle/>
        <a:p>
          <a:endParaRPr lang="tr-TR"/>
        </a:p>
      </dgm:t>
    </dgm:pt>
    <dgm:pt modelId="{709DD29E-8727-4FBB-B349-2F832D833F57}" type="sibTrans" cxnId="{4572A1ED-ED38-4EA8-87C6-E3B9FD015D4E}">
      <dgm:prSet/>
      <dgm:spPr/>
      <dgm:t>
        <a:bodyPr/>
        <a:lstStyle/>
        <a:p>
          <a:endParaRPr lang="tr-TR"/>
        </a:p>
      </dgm:t>
    </dgm:pt>
    <dgm:pt modelId="{12D30930-CE0F-488F-83A6-94AF5491F0C1}">
      <dgm:prSet custT="1"/>
      <dgm:spPr>
        <a:solidFill>
          <a:prstClr val="white"/>
        </a:solidFill>
        <a:ln w="12700" cap="flat" cmpd="sng" algn="ctr">
          <a:solidFill>
            <a:srgbClr val="4472C4">
              <a:lumMod val="50000"/>
            </a:srgbClr>
          </a:solidFill>
          <a:prstDash val="solid"/>
          <a:miter lim="800000"/>
        </a:ln>
        <a:effectLst/>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None/>
          </a:pPr>
          <a:r>
            <a:rPr lang="tr-TR" sz="1100" b="1" kern="1200" dirty="0">
              <a:solidFill>
                <a:srgbClr val="4472C4">
                  <a:lumMod val="50000"/>
                </a:srgbClr>
              </a:solidFill>
              <a:latin typeface="Calibri" panose="020F0502020204030204"/>
              <a:ea typeface="+mn-ea"/>
              <a:cs typeface="+mn-cs"/>
            </a:rPr>
            <a:t>474 Sayılı Gümrük Giriş Tarife Cetveli Hakkında Kanun</a:t>
          </a:r>
        </a:p>
      </dgm:t>
    </dgm:pt>
    <dgm:pt modelId="{911FFF93-757F-42E6-A25C-EE4BD361A020}" type="parTrans" cxnId="{3B835B62-E031-4012-BBB5-8A720F8EF1BF}">
      <dgm:prSet/>
      <dgm:spPr/>
      <dgm:t>
        <a:bodyPr/>
        <a:lstStyle/>
        <a:p>
          <a:endParaRPr lang="tr-TR"/>
        </a:p>
      </dgm:t>
    </dgm:pt>
    <dgm:pt modelId="{211ADACC-8E6D-431D-B973-90E91D194AD1}" type="sibTrans" cxnId="{3B835B62-E031-4012-BBB5-8A720F8EF1BF}">
      <dgm:prSet/>
      <dgm:spPr/>
      <dgm:t>
        <a:bodyPr/>
        <a:lstStyle/>
        <a:p>
          <a:endParaRPr lang="tr-TR"/>
        </a:p>
      </dgm:t>
    </dgm:pt>
    <dgm:pt modelId="{9F84EFE3-E875-4943-84CA-15953E65B6B2}">
      <dgm:prSet custT="1"/>
      <dgm:spPr>
        <a:solidFill>
          <a:prstClr val="white"/>
        </a:solidFill>
        <a:ln w="12700" cap="flat" cmpd="sng" algn="ctr">
          <a:solidFill>
            <a:srgbClr val="4472C4">
              <a:lumMod val="50000"/>
            </a:srgbClr>
          </a:solidFill>
          <a:prstDash val="solid"/>
          <a:miter lim="800000"/>
        </a:ln>
        <a:effectLst/>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None/>
          </a:pPr>
          <a:r>
            <a:rPr lang="tr-TR" sz="1100" b="1" kern="1200" dirty="0">
              <a:solidFill>
                <a:srgbClr val="4472C4">
                  <a:lumMod val="50000"/>
                </a:srgbClr>
              </a:solidFill>
              <a:latin typeface="Calibri" panose="020F0502020204030204"/>
              <a:ea typeface="+mn-ea"/>
              <a:cs typeface="+mn-cs"/>
            </a:rPr>
            <a:t>2976 Sayılı Dış Ticaretin Düzenlenmesi Hakkında Kanun</a:t>
          </a:r>
        </a:p>
      </dgm:t>
    </dgm:pt>
    <dgm:pt modelId="{D87750A9-AAD8-4C56-8B69-26BB59B79211}" type="parTrans" cxnId="{EE521178-9E87-486A-A04F-E9270EBF7873}">
      <dgm:prSet/>
      <dgm:spPr/>
      <dgm:t>
        <a:bodyPr/>
        <a:lstStyle/>
        <a:p>
          <a:endParaRPr lang="tr-TR"/>
        </a:p>
      </dgm:t>
    </dgm:pt>
    <dgm:pt modelId="{3D2B7A75-6FE5-4E10-A813-909962C5B091}" type="sibTrans" cxnId="{EE521178-9E87-486A-A04F-E9270EBF7873}">
      <dgm:prSet/>
      <dgm:spPr/>
      <dgm:t>
        <a:bodyPr/>
        <a:lstStyle/>
        <a:p>
          <a:endParaRPr lang="tr-TR"/>
        </a:p>
      </dgm:t>
    </dgm:pt>
    <dgm:pt modelId="{BB44077F-9A2F-4B14-85F9-6FB6E630F0F0}">
      <dgm:prSet custT="1"/>
      <dgm:spPr>
        <a:solidFill>
          <a:prstClr val="white"/>
        </a:solidFill>
        <a:ln w="12700" cap="flat" cmpd="sng" algn="ctr">
          <a:solidFill>
            <a:srgbClr val="4472C4">
              <a:lumMod val="50000"/>
            </a:srgbClr>
          </a:solidFill>
          <a:prstDash val="solid"/>
          <a:miter lim="800000"/>
        </a:ln>
        <a:effectLst/>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None/>
          </a:pPr>
          <a:r>
            <a:rPr lang="tr-TR" sz="1100" b="1" kern="1200">
              <a:solidFill>
                <a:srgbClr val="4472C4">
                  <a:lumMod val="50000"/>
                </a:srgbClr>
              </a:solidFill>
              <a:latin typeface="Calibri" panose="020F0502020204030204"/>
              <a:ea typeface="+mn-ea"/>
              <a:cs typeface="+mn-cs"/>
            </a:rPr>
            <a:t>10/07/2018 tarihli ve 1  Sayılı Cumhurbaşkanlığı Kararnamesi</a:t>
          </a:r>
        </a:p>
      </dgm:t>
    </dgm:pt>
    <dgm:pt modelId="{D89DC26A-B114-4AD7-BEA4-76D064094626}" type="parTrans" cxnId="{1B34BB96-A805-4DF5-A29D-358903FEC9BB}">
      <dgm:prSet/>
      <dgm:spPr/>
      <dgm:t>
        <a:bodyPr/>
        <a:lstStyle/>
        <a:p>
          <a:endParaRPr lang="tr-TR"/>
        </a:p>
      </dgm:t>
    </dgm:pt>
    <dgm:pt modelId="{A68914D6-FE08-403A-ADB6-413ADCFC5531}" type="sibTrans" cxnId="{1B34BB96-A805-4DF5-A29D-358903FEC9BB}">
      <dgm:prSet/>
      <dgm:spPr/>
      <dgm:t>
        <a:bodyPr/>
        <a:lstStyle/>
        <a:p>
          <a:endParaRPr lang="tr-TR"/>
        </a:p>
      </dgm:t>
    </dgm:pt>
    <dgm:pt modelId="{E6DE771F-0CF0-4474-BA89-2410924A11FA}" type="pres">
      <dgm:prSet presAssocID="{829939B5-8663-41BF-BAAC-A765DFB6074E}" presName="CompostProcess" presStyleCnt="0">
        <dgm:presLayoutVars>
          <dgm:dir/>
          <dgm:resizeHandles val="exact"/>
        </dgm:presLayoutVars>
      </dgm:prSet>
      <dgm:spPr/>
    </dgm:pt>
    <dgm:pt modelId="{67F5B96A-B346-4D35-BFF3-987CF1B29193}" type="pres">
      <dgm:prSet presAssocID="{829939B5-8663-41BF-BAAC-A765DFB6074E}" presName="arrow" presStyleLbl="bgShp" presStyleIdx="0" presStyleCnt="1"/>
      <dgm:spPr>
        <a:solidFill>
          <a:schemeClr val="accent1">
            <a:lumMod val="50000"/>
          </a:schemeClr>
        </a:solidFill>
      </dgm:spPr>
    </dgm:pt>
    <dgm:pt modelId="{60B94A7D-6FBA-4164-A4C4-17C1E8C577FA}" type="pres">
      <dgm:prSet presAssocID="{829939B5-8663-41BF-BAAC-A765DFB6074E}" presName="linearProcess" presStyleCnt="0"/>
      <dgm:spPr/>
    </dgm:pt>
    <dgm:pt modelId="{AAD3E6F9-7AFB-4BF2-9F14-FFD49B1AF6BF}" type="pres">
      <dgm:prSet presAssocID="{FF6AEF5E-5850-4BB2-969C-265E4BAE253E}" presName="textNode" presStyleLbl="node1" presStyleIdx="0" presStyleCnt="6">
        <dgm:presLayoutVars>
          <dgm:bulletEnabled val="1"/>
        </dgm:presLayoutVars>
      </dgm:prSet>
      <dgm:spPr/>
    </dgm:pt>
    <dgm:pt modelId="{00D88C49-EFA9-4C7E-A0BB-CBC40F3F7034}" type="pres">
      <dgm:prSet presAssocID="{5394DD51-963B-4919-829A-012B70CAADBD}" presName="sibTrans" presStyleCnt="0"/>
      <dgm:spPr/>
    </dgm:pt>
    <dgm:pt modelId="{7318FF94-E1EF-4369-B4CC-B152855C6DA0}" type="pres">
      <dgm:prSet presAssocID="{6E7BB557-66F2-4D44-AFCE-20869F9263F6}" presName="textNode" presStyleLbl="node1" presStyleIdx="1" presStyleCnt="6" custScaleX="107850">
        <dgm:presLayoutVars>
          <dgm:bulletEnabled val="1"/>
        </dgm:presLayoutVars>
      </dgm:prSet>
      <dgm:spPr>
        <a:xfrm>
          <a:off x="1416925" y="852874"/>
          <a:ext cx="1347249" cy="1137165"/>
        </a:xfrm>
        <a:prstGeom prst="roundRect">
          <a:avLst/>
        </a:prstGeom>
      </dgm:spPr>
    </dgm:pt>
    <dgm:pt modelId="{8CCC87DD-1250-4F65-BDB4-061CB664D93C}" type="pres">
      <dgm:prSet presAssocID="{BC1AF0BB-7366-4C41-9BEF-E7ADCA0704FF}" presName="sibTrans" presStyleCnt="0"/>
      <dgm:spPr/>
    </dgm:pt>
    <dgm:pt modelId="{78427C5D-97B3-4301-A779-32F82F207DAE}" type="pres">
      <dgm:prSet presAssocID="{49965CC2-DD37-4527-BAC6-DFA8609C73CA}" presName="textNode" presStyleLbl="node1" presStyleIdx="2" presStyleCnt="6">
        <dgm:presLayoutVars>
          <dgm:bulletEnabled val="1"/>
        </dgm:presLayoutVars>
      </dgm:prSet>
      <dgm:spPr>
        <a:xfrm>
          <a:off x="2831537" y="852874"/>
          <a:ext cx="1347249" cy="1137165"/>
        </a:xfrm>
        <a:prstGeom prst="roundRect">
          <a:avLst/>
        </a:prstGeom>
      </dgm:spPr>
    </dgm:pt>
    <dgm:pt modelId="{8398197E-E038-4D29-AA4F-3C498E6A15A2}" type="pres">
      <dgm:prSet presAssocID="{709DD29E-8727-4FBB-B349-2F832D833F57}" presName="sibTrans" presStyleCnt="0"/>
      <dgm:spPr/>
    </dgm:pt>
    <dgm:pt modelId="{ECF39B4A-8BD3-44B4-9037-A3A3D588A72A}" type="pres">
      <dgm:prSet presAssocID="{12D30930-CE0F-488F-83A6-94AF5491F0C1}" presName="textNode" presStyleLbl="node1" presStyleIdx="3" presStyleCnt="6">
        <dgm:presLayoutVars>
          <dgm:bulletEnabled val="1"/>
        </dgm:presLayoutVars>
      </dgm:prSet>
      <dgm:spPr>
        <a:xfrm>
          <a:off x="4246149" y="852874"/>
          <a:ext cx="1347249" cy="1137165"/>
        </a:xfrm>
        <a:prstGeom prst="roundRect">
          <a:avLst/>
        </a:prstGeom>
      </dgm:spPr>
    </dgm:pt>
    <dgm:pt modelId="{E09F8BA7-2ED1-4DF7-9B49-417525FC0C8C}" type="pres">
      <dgm:prSet presAssocID="{211ADACC-8E6D-431D-B973-90E91D194AD1}" presName="sibTrans" presStyleCnt="0"/>
      <dgm:spPr/>
    </dgm:pt>
    <dgm:pt modelId="{68E61837-E314-45F3-AC97-344E5390E61B}" type="pres">
      <dgm:prSet presAssocID="{9F84EFE3-E875-4943-84CA-15953E65B6B2}" presName="textNode" presStyleLbl="node1" presStyleIdx="4" presStyleCnt="6">
        <dgm:presLayoutVars>
          <dgm:bulletEnabled val="1"/>
        </dgm:presLayoutVars>
      </dgm:prSet>
      <dgm:spPr>
        <a:xfrm>
          <a:off x="5660760" y="852874"/>
          <a:ext cx="1347249" cy="1137165"/>
        </a:xfrm>
        <a:prstGeom prst="roundRect">
          <a:avLst/>
        </a:prstGeom>
      </dgm:spPr>
    </dgm:pt>
    <dgm:pt modelId="{0D93358C-7B78-40BF-8966-36B5D25FA1BF}" type="pres">
      <dgm:prSet presAssocID="{3D2B7A75-6FE5-4E10-A813-909962C5B091}" presName="sibTrans" presStyleCnt="0"/>
      <dgm:spPr/>
    </dgm:pt>
    <dgm:pt modelId="{799225B5-9551-4B22-BB0B-60C79C09C974}" type="pres">
      <dgm:prSet presAssocID="{BB44077F-9A2F-4B14-85F9-6FB6E630F0F0}" presName="textNode" presStyleLbl="node1" presStyleIdx="5" presStyleCnt="6" custScaleX="112343">
        <dgm:presLayoutVars>
          <dgm:bulletEnabled val="1"/>
        </dgm:presLayoutVars>
      </dgm:prSet>
      <dgm:spPr>
        <a:xfrm>
          <a:off x="7075372" y="852874"/>
          <a:ext cx="1347249" cy="1137165"/>
        </a:xfrm>
        <a:prstGeom prst="roundRect">
          <a:avLst/>
        </a:prstGeom>
      </dgm:spPr>
    </dgm:pt>
  </dgm:ptLst>
  <dgm:cxnLst>
    <dgm:cxn modelId="{A36AD52B-69B9-4ECB-B4B4-FCA8D86D4597}" srcId="{829939B5-8663-41BF-BAAC-A765DFB6074E}" destId="{6E7BB557-66F2-4D44-AFCE-20869F9263F6}" srcOrd="1" destOrd="0" parTransId="{ED4944C4-C758-4F00-990F-92EB3959FCDC}" sibTransId="{BC1AF0BB-7366-4C41-9BEF-E7ADCA0704FF}"/>
    <dgm:cxn modelId="{3B835B62-E031-4012-BBB5-8A720F8EF1BF}" srcId="{829939B5-8663-41BF-BAAC-A765DFB6074E}" destId="{12D30930-CE0F-488F-83A6-94AF5491F0C1}" srcOrd="3" destOrd="0" parTransId="{911FFF93-757F-42E6-A25C-EE4BD361A020}" sibTransId="{211ADACC-8E6D-431D-B973-90E91D194AD1}"/>
    <dgm:cxn modelId="{EB459765-7E92-4827-BDCA-9232FE3DB5A2}" type="presOf" srcId="{49965CC2-DD37-4527-BAC6-DFA8609C73CA}" destId="{78427C5D-97B3-4301-A779-32F82F207DAE}" srcOrd="0" destOrd="0" presId="urn:microsoft.com/office/officeart/2005/8/layout/hProcess9"/>
    <dgm:cxn modelId="{EE521178-9E87-486A-A04F-E9270EBF7873}" srcId="{829939B5-8663-41BF-BAAC-A765DFB6074E}" destId="{9F84EFE3-E875-4943-84CA-15953E65B6B2}" srcOrd="4" destOrd="0" parTransId="{D87750A9-AAD8-4C56-8B69-26BB59B79211}" sibTransId="{3D2B7A75-6FE5-4E10-A813-909962C5B091}"/>
    <dgm:cxn modelId="{5D01F48A-70CD-4472-B4E5-4D42128FF4EA}" type="presOf" srcId="{6E7BB557-66F2-4D44-AFCE-20869F9263F6}" destId="{7318FF94-E1EF-4369-B4CC-B152855C6DA0}" srcOrd="0" destOrd="0" presId="urn:microsoft.com/office/officeart/2005/8/layout/hProcess9"/>
    <dgm:cxn modelId="{95D6468D-AA26-4CDC-9CFE-B5CC8693AFF2}" type="presOf" srcId="{829939B5-8663-41BF-BAAC-A765DFB6074E}" destId="{E6DE771F-0CF0-4474-BA89-2410924A11FA}" srcOrd="0" destOrd="0" presId="urn:microsoft.com/office/officeart/2005/8/layout/hProcess9"/>
    <dgm:cxn modelId="{1B34BB96-A805-4DF5-A29D-358903FEC9BB}" srcId="{829939B5-8663-41BF-BAAC-A765DFB6074E}" destId="{BB44077F-9A2F-4B14-85F9-6FB6E630F0F0}" srcOrd="5" destOrd="0" parTransId="{D89DC26A-B114-4AD7-BEA4-76D064094626}" sibTransId="{A68914D6-FE08-403A-ADB6-413ADCFC5531}"/>
    <dgm:cxn modelId="{8F50529B-D664-4C92-9AF0-66D03A78A77A}" srcId="{829939B5-8663-41BF-BAAC-A765DFB6074E}" destId="{FF6AEF5E-5850-4BB2-969C-265E4BAE253E}" srcOrd="0" destOrd="0" parTransId="{2F9FFD30-C260-4535-AF7C-223453DDE7E2}" sibTransId="{5394DD51-963B-4919-829A-012B70CAADBD}"/>
    <dgm:cxn modelId="{B3DF00C9-D67E-447B-9AD4-D96894656ED9}" type="presOf" srcId="{9F84EFE3-E875-4943-84CA-15953E65B6B2}" destId="{68E61837-E314-45F3-AC97-344E5390E61B}" srcOrd="0" destOrd="0" presId="urn:microsoft.com/office/officeart/2005/8/layout/hProcess9"/>
    <dgm:cxn modelId="{130612C9-50A4-40F3-904C-5E2BD6F447A1}" type="presOf" srcId="{12D30930-CE0F-488F-83A6-94AF5491F0C1}" destId="{ECF39B4A-8BD3-44B4-9037-A3A3D588A72A}" srcOrd="0" destOrd="0" presId="urn:microsoft.com/office/officeart/2005/8/layout/hProcess9"/>
    <dgm:cxn modelId="{5D6BF9CF-430B-4468-8D03-81B203C4CBF8}" type="presOf" srcId="{BB44077F-9A2F-4B14-85F9-6FB6E630F0F0}" destId="{799225B5-9551-4B22-BB0B-60C79C09C974}" srcOrd="0" destOrd="0" presId="urn:microsoft.com/office/officeart/2005/8/layout/hProcess9"/>
    <dgm:cxn modelId="{1B449ED3-890B-4B91-99EB-667D80709E2E}" type="presOf" srcId="{FF6AEF5E-5850-4BB2-969C-265E4BAE253E}" destId="{AAD3E6F9-7AFB-4BF2-9F14-FFD49B1AF6BF}" srcOrd="0" destOrd="0" presId="urn:microsoft.com/office/officeart/2005/8/layout/hProcess9"/>
    <dgm:cxn modelId="{4572A1ED-ED38-4EA8-87C6-E3B9FD015D4E}" srcId="{829939B5-8663-41BF-BAAC-A765DFB6074E}" destId="{49965CC2-DD37-4527-BAC6-DFA8609C73CA}" srcOrd="2" destOrd="0" parTransId="{C0047EC2-2D66-42D4-A358-B23261B1CF6C}" sibTransId="{709DD29E-8727-4FBB-B349-2F832D833F57}"/>
    <dgm:cxn modelId="{A603E7C0-B3FE-4B8E-AD20-E991ABA0EAC9}" type="presParOf" srcId="{E6DE771F-0CF0-4474-BA89-2410924A11FA}" destId="{67F5B96A-B346-4D35-BFF3-987CF1B29193}" srcOrd="0" destOrd="0" presId="urn:microsoft.com/office/officeart/2005/8/layout/hProcess9"/>
    <dgm:cxn modelId="{708813B5-8E7C-4551-B8DC-CD5CB4975A88}" type="presParOf" srcId="{E6DE771F-0CF0-4474-BA89-2410924A11FA}" destId="{60B94A7D-6FBA-4164-A4C4-17C1E8C577FA}" srcOrd="1" destOrd="0" presId="urn:microsoft.com/office/officeart/2005/8/layout/hProcess9"/>
    <dgm:cxn modelId="{C1F4DE76-C251-4463-8AF1-CDE88309185C}" type="presParOf" srcId="{60B94A7D-6FBA-4164-A4C4-17C1E8C577FA}" destId="{AAD3E6F9-7AFB-4BF2-9F14-FFD49B1AF6BF}" srcOrd="0" destOrd="0" presId="urn:microsoft.com/office/officeart/2005/8/layout/hProcess9"/>
    <dgm:cxn modelId="{7098E91C-4B84-4F0D-B807-91C46B9E3F6C}" type="presParOf" srcId="{60B94A7D-6FBA-4164-A4C4-17C1E8C577FA}" destId="{00D88C49-EFA9-4C7E-A0BB-CBC40F3F7034}" srcOrd="1" destOrd="0" presId="urn:microsoft.com/office/officeart/2005/8/layout/hProcess9"/>
    <dgm:cxn modelId="{45816ED9-632D-4A9C-86FA-649390E377D9}" type="presParOf" srcId="{60B94A7D-6FBA-4164-A4C4-17C1E8C577FA}" destId="{7318FF94-E1EF-4369-B4CC-B152855C6DA0}" srcOrd="2" destOrd="0" presId="urn:microsoft.com/office/officeart/2005/8/layout/hProcess9"/>
    <dgm:cxn modelId="{1D15CF6E-2E63-49C6-A8F5-FF917DB822A5}" type="presParOf" srcId="{60B94A7D-6FBA-4164-A4C4-17C1E8C577FA}" destId="{8CCC87DD-1250-4F65-BDB4-061CB664D93C}" srcOrd="3" destOrd="0" presId="urn:microsoft.com/office/officeart/2005/8/layout/hProcess9"/>
    <dgm:cxn modelId="{34B6A429-0CF7-4598-9107-35253D43AB11}" type="presParOf" srcId="{60B94A7D-6FBA-4164-A4C4-17C1E8C577FA}" destId="{78427C5D-97B3-4301-A779-32F82F207DAE}" srcOrd="4" destOrd="0" presId="urn:microsoft.com/office/officeart/2005/8/layout/hProcess9"/>
    <dgm:cxn modelId="{109B5E99-D123-4EC3-A780-5810725C3283}" type="presParOf" srcId="{60B94A7D-6FBA-4164-A4C4-17C1E8C577FA}" destId="{8398197E-E038-4D29-AA4F-3C498E6A15A2}" srcOrd="5" destOrd="0" presId="urn:microsoft.com/office/officeart/2005/8/layout/hProcess9"/>
    <dgm:cxn modelId="{00BBBABF-2E18-4664-BB1A-AADF721DDFAF}" type="presParOf" srcId="{60B94A7D-6FBA-4164-A4C4-17C1E8C577FA}" destId="{ECF39B4A-8BD3-44B4-9037-A3A3D588A72A}" srcOrd="6" destOrd="0" presId="urn:microsoft.com/office/officeart/2005/8/layout/hProcess9"/>
    <dgm:cxn modelId="{2C1C1673-0A48-47AA-B133-99A3634EE0F8}" type="presParOf" srcId="{60B94A7D-6FBA-4164-A4C4-17C1E8C577FA}" destId="{E09F8BA7-2ED1-4DF7-9B49-417525FC0C8C}" srcOrd="7" destOrd="0" presId="urn:microsoft.com/office/officeart/2005/8/layout/hProcess9"/>
    <dgm:cxn modelId="{3F331E68-EE59-4956-A326-080BB4531BDE}" type="presParOf" srcId="{60B94A7D-6FBA-4164-A4C4-17C1E8C577FA}" destId="{68E61837-E314-45F3-AC97-344E5390E61B}" srcOrd="8" destOrd="0" presId="urn:microsoft.com/office/officeart/2005/8/layout/hProcess9"/>
    <dgm:cxn modelId="{86355332-996B-46E4-AE51-769D8E7D0F79}" type="presParOf" srcId="{60B94A7D-6FBA-4164-A4C4-17C1E8C577FA}" destId="{0D93358C-7B78-40BF-8966-36B5D25FA1BF}" srcOrd="9" destOrd="0" presId="urn:microsoft.com/office/officeart/2005/8/layout/hProcess9"/>
    <dgm:cxn modelId="{817C9BFE-5251-4947-B53F-06F9DC865A34}" type="presParOf" srcId="{60B94A7D-6FBA-4164-A4C4-17C1E8C577FA}" destId="{799225B5-9551-4B22-BB0B-60C79C09C974}"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B97A5F-ADF3-44BE-9BDF-F1997F16AB2C}" type="doc">
      <dgm:prSet loTypeId="urn:microsoft.com/office/officeart/2005/8/layout/hProcess11" loCatId="process" qsTypeId="urn:microsoft.com/office/officeart/2005/8/quickstyle/simple5" qsCatId="simple" csTypeId="urn:microsoft.com/office/officeart/2005/8/colors/accent1_2" csCatId="accent1"/>
      <dgm:spPr/>
      <dgm:t>
        <a:bodyPr/>
        <a:lstStyle/>
        <a:p>
          <a:endParaRPr lang="tr-TR"/>
        </a:p>
      </dgm:t>
    </dgm:pt>
    <dgm:pt modelId="{35505458-0384-418E-AE48-6F8FEF60C7DD}">
      <dgm:prSet/>
      <dgm:spPr/>
      <dgm:t>
        <a:bodyPr/>
        <a:lstStyle/>
        <a:p>
          <a:r>
            <a:rPr lang="tr-TR" b="1" dirty="0">
              <a:solidFill>
                <a:schemeClr val="accent1">
                  <a:lumMod val="50000"/>
                </a:schemeClr>
              </a:solidFill>
            </a:rPr>
            <a:t>2005/8391 Sayılı  Dahilde İşleme Rejimi Kararı</a:t>
          </a:r>
        </a:p>
      </dgm:t>
    </dgm:pt>
    <dgm:pt modelId="{575C6EBD-B926-476B-88AD-D532F50139F9}" type="parTrans" cxnId="{725E0F40-7217-444E-A0D3-B92034C6F61B}">
      <dgm:prSet/>
      <dgm:spPr/>
      <dgm:t>
        <a:bodyPr/>
        <a:lstStyle/>
        <a:p>
          <a:endParaRPr lang="tr-TR"/>
        </a:p>
      </dgm:t>
    </dgm:pt>
    <dgm:pt modelId="{72476D2D-27B4-4693-81B1-4FE6B8F6604F}" type="sibTrans" cxnId="{725E0F40-7217-444E-A0D3-B92034C6F61B}">
      <dgm:prSet/>
      <dgm:spPr/>
      <dgm:t>
        <a:bodyPr/>
        <a:lstStyle/>
        <a:p>
          <a:endParaRPr lang="tr-TR"/>
        </a:p>
      </dgm:t>
    </dgm:pt>
    <dgm:pt modelId="{3EC9B54B-A670-4DF9-AC5B-528C617CC1EB}">
      <dgm:prSet/>
      <dgm:spPr/>
      <dgm:t>
        <a:bodyPr/>
        <a:lstStyle/>
        <a:p>
          <a:r>
            <a:rPr lang="tr-TR" b="1" dirty="0">
              <a:solidFill>
                <a:schemeClr val="accent1">
                  <a:lumMod val="50000"/>
                </a:schemeClr>
              </a:solidFill>
            </a:rPr>
            <a:t>İhracat 2006/12 Sayılı Dahilde İşleme Rejimi Tebliği</a:t>
          </a:r>
        </a:p>
      </dgm:t>
    </dgm:pt>
    <dgm:pt modelId="{7B288EC4-AD24-44F3-992D-614973455D7F}" type="parTrans" cxnId="{DAF7A643-8B04-476B-A9D5-854A14A0CC9D}">
      <dgm:prSet/>
      <dgm:spPr/>
      <dgm:t>
        <a:bodyPr/>
        <a:lstStyle/>
        <a:p>
          <a:endParaRPr lang="tr-TR"/>
        </a:p>
      </dgm:t>
    </dgm:pt>
    <dgm:pt modelId="{D0345B91-1227-43F7-856D-BC4A2E2D1DD7}" type="sibTrans" cxnId="{DAF7A643-8B04-476B-A9D5-854A14A0CC9D}">
      <dgm:prSet/>
      <dgm:spPr/>
      <dgm:t>
        <a:bodyPr/>
        <a:lstStyle/>
        <a:p>
          <a:endParaRPr lang="tr-TR"/>
        </a:p>
      </dgm:t>
    </dgm:pt>
    <dgm:pt modelId="{A68ED049-057A-4F42-BE4B-C9D92B8FEDB7}">
      <dgm:prSet/>
      <dgm:spPr/>
      <dgm:t>
        <a:bodyPr/>
        <a:lstStyle/>
        <a:p>
          <a:r>
            <a:rPr lang="tr-TR" b="1" dirty="0">
              <a:solidFill>
                <a:schemeClr val="accent1">
                  <a:lumMod val="50000"/>
                </a:schemeClr>
              </a:solidFill>
            </a:rPr>
            <a:t>İhracat 2005/2 Sayılı İhracat Sayılan Satış ve Teslimler Hakkında Tebliğ</a:t>
          </a:r>
        </a:p>
      </dgm:t>
    </dgm:pt>
    <dgm:pt modelId="{8EC8ABA2-2FA6-4E1F-A111-3773E3A2DD40}" type="parTrans" cxnId="{A2520618-6C9D-4A21-B114-31E1C87A48C3}">
      <dgm:prSet/>
      <dgm:spPr/>
      <dgm:t>
        <a:bodyPr/>
        <a:lstStyle/>
        <a:p>
          <a:endParaRPr lang="tr-TR"/>
        </a:p>
      </dgm:t>
    </dgm:pt>
    <dgm:pt modelId="{436619A1-BECE-4D20-8089-37997234ABFB}" type="sibTrans" cxnId="{A2520618-6C9D-4A21-B114-31E1C87A48C3}">
      <dgm:prSet/>
      <dgm:spPr/>
      <dgm:t>
        <a:bodyPr/>
        <a:lstStyle/>
        <a:p>
          <a:endParaRPr lang="tr-TR"/>
        </a:p>
      </dgm:t>
    </dgm:pt>
    <dgm:pt modelId="{5731CBA7-C850-41BA-A242-613F6B7D6E8B}">
      <dgm:prSet/>
      <dgm:spPr/>
      <dgm:t>
        <a:bodyPr/>
        <a:lstStyle/>
        <a:p>
          <a:r>
            <a:rPr lang="tr-TR" b="1" dirty="0">
              <a:solidFill>
                <a:schemeClr val="accent1">
                  <a:lumMod val="50000"/>
                </a:schemeClr>
              </a:solidFill>
            </a:rPr>
            <a:t>İhracat 2007/2 Sayılı Dahilde İşleme Rejimine İlişkin İşlemlerin Bilgisayar Veri İşleme Tekniği Yoluyla Yapılmasına Dair Tebliğ</a:t>
          </a:r>
        </a:p>
      </dgm:t>
    </dgm:pt>
    <dgm:pt modelId="{980172CE-5175-436D-86AD-ECC06E1C9DBB}" type="parTrans" cxnId="{CF871B11-CC55-46CE-8EEB-21B82998BC1A}">
      <dgm:prSet/>
      <dgm:spPr/>
      <dgm:t>
        <a:bodyPr/>
        <a:lstStyle/>
        <a:p>
          <a:endParaRPr lang="tr-TR"/>
        </a:p>
      </dgm:t>
    </dgm:pt>
    <dgm:pt modelId="{9E874A0B-3AFC-4BD2-8C13-CE1C46000B8E}" type="sibTrans" cxnId="{CF871B11-CC55-46CE-8EEB-21B82998BC1A}">
      <dgm:prSet/>
      <dgm:spPr/>
      <dgm:t>
        <a:bodyPr/>
        <a:lstStyle/>
        <a:p>
          <a:endParaRPr lang="tr-TR"/>
        </a:p>
      </dgm:t>
    </dgm:pt>
    <dgm:pt modelId="{18DC20BD-620A-4498-98D6-FCE3A7DBFCC2}">
      <dgm:prSet/>
      <dgm:spPr/>
      <dgm:t>
        <a:bodyPr/>
        <a:lstStyle/>
        <a:p>
          <a:r>
            <a:rPr lang="tr-TR" b="1" dirty="0">
              <a:solidFill>
                <a:schemeClr val="accent1">
                  <a:lumMod val="50000"/>
                </a:schemeClr>
              </a:solidFill>
            </a:rPr>
            <a:t>İhracat 2005/1 Sayılı Dahilde İşleme Rejimi Tebliği</a:t>
          </a:r>
        </a:p>
      </dgm:t>
    </dgm:pt>
    <dgm:pt modelId="{B85091D1-A11C-439D-9CF2-9B0388EC2031}" type="parTrans" cxnId="{BE05EE3B-88A0-4FF1-8B43-C86568877813}">
      <dgm:prSet/>
      <dgm:spPr/>
      <dgm:t>
        <a:bodyPr/>
        <a:lstStyle/>
        <a:p>
          <a:endParaRPr lang="tr-TR"/>
        </a:p>
      </dgm:t>
    </dgm:pt>
    <dgm:pt modelId="{98726F8A-F26F-48D7-93F0-DC0B387A02D9}" type="sibTrans" cxnId="{BE05EE3B-88A0-4FF1-8B43-C86568877813}">
      <dgm:prSet/>
      <dgm:spPr/>
      <dgm:t>
        <a:bodyPr/>
        <a:lstStyle/>
        <a:p>
          <a:endParaRPr lang="tr-TR"/>
        </a:p>
      </dgm:t>
    </dgm:pt>
    <dgm:pt modelId="{C76A7272-9F4D-4AB8-9CB7-A1D03CC77A9D}" type="pres">
      <dgm:prSet presAssocID="{FAB97A5F-ADF3-44BE-9BDF-F1997F16AB2C}" presName="Name0" presStyleCnt="0">
        <dgm:presLayoutVars>
          <dgm:dir/>
          <dgm:resizeHandles val="exact"/>
        </dgm:presLayoutVars>
      </dgm:prSet>
      <dgm:spPr/>
    </dgm:pt>
    <dgm:pt modelId="{3699DE87-E018-4576-B123-67EFA5E0FFA2}" type="pres">
      <dgm:prSet presAssocID="{FAB97A5F-ADF3-44BE-9BDF-F1997F16AB2C}" presName="arrow" presStyleLbl="bgShp" presStyleIdx="0" presStyleCnt="1"/>
      <dgm:spPr>
        <a:solidFill>
          <a:schemeClr val="bg1"/>
        </a:solidFill>
        <a:ln>
          <a:solidFill>
            <a:schemeClr val="accent1">
              <a:lumMod val="50000"/>
            </a:schemeClr>
          </a:solidFill>
        </a:ln>
      </dgm:spPr>
    </dgm:pt>
    <dgm:pt modelId="{D828520C-1700-4E88-A7E9-76B2DAB30A0C}" type="pres">
      <dgm:prSet presAssocID="{FAB97A5F-ADF3-44BE-9BDF-F1997F16AB2C}" presName="points" presStyleCnt="0"/>
      <dgm:spPr/>
    </dgm:pt>
    <dgm:pt modelId="{496DCDD0-EE14-4007-AEE5-69DEC4948933}" type="pres">
      <dgm:prSet presAssocID="{35505458-0384-418E-AE48-6F8FEF60C7DD}" presName="compositeA" presStyleCnt="0"/>
      <dgm:spPr/>
    </dgm:pt>
    <dgm:pt modelId="{E1F94419-0D95-4B72-81DD-DACCD38717C1}" type="pres">
      <dgm:prSet presAssocID="{35505458-0384-418E-AE48-6F8FEF60C7DD}" presName="textA" presStyleLbl="revTx" presStyleIdx="0" presStyleCnt="5">
        <dgm:presLayoutVars>
          <dgm:bulletEnabled val="1"/>
        </dgm:presLayoutVars>
      </dgm:prSet>
      <dgm:spPr/>
    </dgm:pt>
    <dgm:pt modelId="{53F00316-87DA-4AB8-9821-E4BDDD761E49}" type="pres">
      <dgm:prSet presAssocID="{35505458-0384-418E-AE48-6F8FEF60C7DD}" presName="circleA" presStyleLbl="node1" presStyleIdx="0" presStyleCnt="5"/>
      <dgm:spPr>
        <a:solidFill>
          <a:schemeClr val="accent1">
            <a:lumMod val="50000"/>
          </a:schemeClr>
        </a:solidFill>
      </dgm:spPr>
    </dgm:pt>
    <dgm:pt modelId="{19E0031A-2659-46C5-A670-3D4BD9DA3A4A}" type="pres">
      <dgm:prSet presAssocID="{35505458-0384-418E-AE48-6F8FEF60C7DD}" presName="spaceA" presStyleCnt="0"/>
      <dgm:spPr/>
    </dgm:pt>
    <dgm:pt modelId="{FBE72AC3-F0D8-45AD-A821-A0CBAB42F459}" type="pres">
      <dgm:prSet presAssocID="{72476D2D-27B4-4693-81B1-4FE6B8F6604F}" presName="space" presStyleCnt="0"/>
      <dgm:spPr/>
    </dgm:pt>
    <dgm:pt modelId="{E6DEE1B8-3E28-4F66-9E5D-DD839A152090}" type="pres">
      <dgm:prSet presAssocID="{3EC9B54B-A670-4DF9-AC5B-528C617CC1EB}" presName="compositeB" presStyleCnt="0"/>
      <dgm:spPr/>
    </dgm:pt>
    <dgm:pt modelId="{7FD5370E-140D-4742-9B5C-69527E463E30}" type="pres">
      <dgm:prSet presAssocID="{3EC9B54B-A670-4DF9-AC5B-528C617CC1EB}" presName="textB" presStyleLbl="revTx" presStyleIdx="1" presStyleCnt="5">
        <dgm:presLayoutVars>
          <dgm:bulletEnabled val="1"/>
        </dgm:presLayoutVars>
      </dgm:prSet>
      <dgm:spPr/>
    </dgm:pt>
    <dgm:pt modelId="{0D40278B-D42C-444C-B32B-F5B2926E884E}" type="pres">
      <dgm:prSet presAssocID="{3EC9B54B-A670-4DF9-AC5B-528C617CC1EB}" presName="circleB" presStyleLbl="node1" presStyleIdx="1" presStyleCnt="5"/>
      <dgm:spPr>
        <a:solidFill>
          <a:schemeClr val="accent1">
            <a:lumMod val="50000"/>
          </a:schemeClr>
        </a:solidFill>
      </dgm:spPr>
    </dgm:pt>
    <dgm:pt modelId="{8082F86F-9E1F-4004-984C-837478C24900}" type="pres">
      <dgm:prSet presAssocID="{3EC9B54B-A670-4DF9-AC5B-528C617CC1EB}" presName="spaceB" presStyleCnt="0"/>
      <dgm:spPr/>
    </dgm:pt>
    <dgm:pt modelId="{6681A111-3677-4211-834A-648F5F66033A}" type="pres">
      <dgm:prSet presAssocID="{D0345B91-1227-43F7-856D-BC4A2E2D1DD7}" presName="space" presStyleCnt="0"/>
      <dgm:spPr/>
    </dgm:pt>
    <dgm:pt modelId="{8F381712-C3AB-42E4-B972-11D0E6474169}" type="pres">
      <dgm:prSet presAssocID="{A68ED049-057A-4F42-BE4B-C9D92B8FEDB7}" presName="compositeA" presStyleCnt="0"/>
      <dgm:spPr/>
    </dgm:pt>
    <dgm:pt modelId="{ED9F3631-D200-4F12-AED2-C74F8D32B69A}" type="pres">
      <dgm:prSet presAssocID="{A68ED049-057A-4F42-BE4B-C9D92B8FEDB7}" presName="textA" presStyleLbl="revTx" presStyleIdx="2" presStyleCnt="5">
        <dgm:presLayoutVars>
          <dgm:bulletEnabled val="1"/>
        </dgm:presLayoutVars>
      </dgm:prSet>
      <dgm:spPr/>
    </dgm:pt>
    <dgm:pt modelId="{93644B12-1AC2-4D6D-9FF8-F7E821982BC7}" type="pres">
      <dgm:prSet presAssocID="{A68ED049-057A-4F42-BE4B-C9D92B8FEDB7}" presName="circleA" presStyleLbl="node1" presStyleIdx="2" presStyleCnt="5"/>
      <dgm:spPr>
        <a:solidFill>
          <a:schemeClr val="accent1">
            <a:lumMod val="50000"/>
          </a:schemeClr>
        </a:solidFill>
      </dgm:spPr>
    </dgm:pt>
    <dgm:pt modelId="{3F9774FA-A9AC-4610-ACB6-A3CE4DD30470}" type="pres">
      <dgm:prSet presAssocID="{A68ED049-057A-4F42-BE4B-C9D92B8FEDB7}" presName="spaceA" presStyleCnt="0"/>
      <dgm:spPr/>
    </dgm:pt>
    <dgm:pt modelId="{CC0DED8C-B9A9-4954-8C16-7784B35D7C3B}" type="pres">
      <dgm:prSet presAssocID="{436619A1-BECE-4D20-8089-37997234ABFB}" presName="space" presStyleCnt="0"/>
      <dgm:spPr/>
    </dgm:pt>
    <dgm:pt modelId="{BA1C1069-4EED-4CDD-B56A-668612D4365D}" type="pres">
      <dgm:prSet presAssocID="{5731CBA7-C850-41BA-A242-613F6B7D6E8B}" presName="compositeB" presStyleCnt="0"/>
      <dgm:spPr/>
    </dgm:pt>
    <dgm:pt modelId="{05FEA67D-8EB0-4005-8527-2724CBF9230C}" type="pres">
      <dgm:prSet presAssocID="{5731CBA7-C850-41BA-A242-613F6B7D6E8B}" presName="textB" presStyleLbl="revTx" presStyleIdx="3" presStyleCnt="5">
        <dgm:presLayoutVars>
          <dgm:bulletEnabled val="1"/>
        </dgm:presLayoutVars>
      </dgm:prSet>
      <dgm:spPr/>
    </dgm:pt>
    <dgm:pt modelId="{57797EB1-062C-4CD0-9307-866D7C3AFF98}" type="pres">
      <dgm:prSet presAssocID="{5731CBA7-C850-41BA-A242-613F6B7D6E8B}" presName="circleB" presStyleLbl="node1" presStyleIdx="3" presStyleCnt="5"/>
      <dgm:spPr>
        <a:solidFill>
          <a:schemeClr val="accent1">
            <a:lumMod val="50000"/>
          </a:schemeClr>
        </a:solidFill>
      </dgm:spPr>
    </dgm:pt>
    <dgm:pt modelId="{10FBB6AD-548F-4FE4-8A07-756BF67B992F}" type="pres">
      <dgm:prSet presAssocID="{5731CBA7-C850-41BA-A242-613F6B7D6E8B}" presName="spaceB" presStyleCnt="0"/>
      <dgm:spPr/>
    </dgm:pt>
    <dgm:pt modelId="{0E710FDC-28F3-4A85-A061-F998611090E3}" type="pres">
      <dgm:prSet presAssocID="{9E874A0B-3AFC-4BD2-8C13-CE1C46000B8E}" presName="space" presStyleCnt="0"/>
      <dgm:spPr/>
    </dgm:pt>
    <dgm:pt modelId="{B9CBD09B-F73E-4510-9565-D40A67340208}" type="pres">
      <dgm:prSet presAssocID="{18DC20BD-620A-4498-98D6-FCE3A7DBFCC2}" presName="compositeA" presStyleCnt="0"/>
      <dgm:spPr/>
    </dgm:pt>
    <dgm:pt modelId="{41484C8C-02CC-4197-82B7-84F27F20CE43}" type="pres">
      <dgm:prSet presAssocID="{18DC20BD-620A-4498-98D6-FCE3A7DBFCC2}" presName="textA" presStyleLbl="revTx" presStyleIdx="4" presStyleCnt="5">
        <dgm:presLayoutVars>
          <dgm:bulletEnabled val="1"/>
        </dgm:presLayoutVars>
      </dgm:prSet>
      <dgm:spPr/>
    </dgm:pt>
    <dgm:pt modelId="{E8281FBA-7C13-4D2C-A795-F13B413A1A00}" type="pres">
      <dgm:prSet presAssocID="{18DC20BD-620A-4498-98D6-FCE3A7DBFCC2}" presName="circleA" presStyleLbl="node1" presStyleIdx="4" presStyleCnt="5"/>
      <dgm:spPr>
        <a:solidFill>
          <a:schemeClr val="accent1">
            <a:lumMod val="50000"/>
          </a:schemeClr>
        </a:solidFill>
      </dgm:spPr>
    </dgm:pt>
    <dgm:pt modelId="{F38687D4-45D4-4DC0-8E2A-48792EF31180}" type="pres">
      <dgm:prSet presAssocID="{18DC20BD-620A-4498-98D6-FCE3A7DBFCC2}" presName="spaceA" presStyleCnt="0"/>
      <dgm:spPr/>
    </dgm:pt>
  </dgm:ptLst>
  <dgm:cxnLst>
    <dgm:cxn modelId="{CF871B11-CC55-46CE-8EEB-21B82998BC1A}" srcId="{FAB97A5F-ADF3-44BE-9BDF-F1997F16AB2C}" destId="{5731CBA7-C850-41BA-A242-613F6B7D6E8B}" srcOrd="3" destOrd="0" parTransId="{980172CE-5175-436D-86AD-ECC06E1C9DBB}" sibTransId="{9E874A0B-3AFC-4BD2-8C13-CE1C46000B8E}"/>
    <dgm:cxn modelId="{4AC50512-3AA9-4091-86FD-9966CF084699}" type="presOf" srcId="{18DC20BD-620A-4498-98D6-FCE3A7DBFCC2}" destId="{41484C8C-02CC-4197-82B7-84F27F20CE43}" srcOrd="0" destOrd="0" presId="urn:microsoft.com/office/officeart/2005/8/layout/hProcess11"/>
    <dgm:cxn modelId="{A2520618-6C9D-4A21-B114-31E1C87A48C3}" srcId="{FAB97A5F-ADF3-44BE-9BDF-F1997F16AB2C}" destId="{A68ED049-057A-4F42-BE4B-C9D92B8FEDB7}" srcOrd="2" destOrd="0" parTransId="{8EC8ABA2-2FA6-4E1F-A111-3773E3A2DD40}" sibTransId="{436619A1-BECE-4D20-8089-37997234ABFB}"/>
    <dgm:cxn modelId="{BE05EE3B-88A0-4FF1-8B43-C86568877813}" srcId="{FAB97A5F-ADF3-44BE-9BDF-F1997F16AB2C}" destId="{18DC20BD-620A-4498-98D6-FCE3A7DBFCC2}" srcOrd="4" destOrd="0" parTransId="{B85091D1-A11C-439D-9CF2-9B0388EC2031}" sibTransId="{98726F8A-F26F-48D7-93F0-DC0B387A02D9}"/>
    <dgm:cxn modelId="{725E0F40-7217-444E-A0D3-B92034C6F61B}" srcId="{FAB97A5F-ADF3-44BE-9BDF-F1997F16AB2C}" destId="{35505458-0384-418E-AE48-6F8FEF60C7DD}" srcOrd="0" destOrd="0" parTransId="{575C6EBD-B926-476B-88AD-D532F50139F9}" sibTransId="{72476D2D-27B4-4693-81B1-4FE6B8F6604F}"/>
    <dgm:cxn modelId="{DAF7A643-8B04-476B-A9D5-854A14A0CC9D}" srcId="{FAB97A5F-ADF3-44BE-9BDF-F1997F16AB2C}" destId="{3EC9B54B-A670-4DF9-AC5B-528C617CC1EB}" srcOrd="1" destOrd="0" parTransId="{7B288EC4-AD24-44F3-992D-614973455D7F}" sibTransId="{D0345B91-1227-43F7-856D-BC4A2E2D1DD7}"/>
    <dgm:cxn modelId="{643DD599-7348-46AF-B7EF-47BEF18FAB42}" type="presOf" srcId="{35505458-0384-418E-AE48-6F8FEF60C7DD}" destId="{E1F94419-0D95-4B72-81DD-DACCD38717C1}" srcOrd="0" destOrd="0" presId="urn:microsoft.com/office/officeart/2005/8/layout/hProcess11"/>
    <dgm:cxn modelId="{D6E2D2A3-AABA-4B15-A731-AA26D7CD0ABE}" type="presOf" srcId="{5731CBA7-C850-41BA-A242-613F6B7D6E8B}" destId="{05FEA67D-8EB0-4005-8527-2724CBF9230C}" srcOrd="0" destOrd="0" presId="urn:microsoft.com/office/officeart/2005/8/layout/hProcess11"/>
    <dgm:cxn modelId="{CD4979A6-F757-45D2-B93E-5E1FE467C69C}" type="presOf" srcId="{FAB97A5F-ADF3-44BE-9BDF-F1997F16AB2C}" destId="{C76A7272-9F4D-4AB8-9CB7-A1D03CC77A9D}" srcOrd="0" destOrd="0" presId="urn:microsoft.com/office/officeart/2005/8/layout/hProcess11"/>
    <dgm:cxn modelId="{A07609C7-E08A-47E4-AFCF-4ACFF525282D}" type="presOf" srcId="{3EC9B54B-A670-4DF9-AC5B-528C617CC1EB}" destId="{7FD5370E-140D-4742-9B5C-69527E463E30}" srcOrd="0" destOrd="0" presId="urn:microsoft.com/office/officeart/2005/8/layout/hProcess11"/>
    <dgm:cxn modelId="{8DE3F5E3-E4B2-475F-A1D5-B64F2EAEA50F}" type="presOf" srcId="{A68ED049-057A-4F42-BE4B-C9D92B8FEDB7}" destId="{ED9F3631-D200-4F12-AED2-C74F8D32B69A}" srcOrd="0" destOrd="0" presId="urn:microsoft.com/office/officeart/2005/8/layout/hProcess11"/>
    <dgm:cxn modelId="{8A981545-A3ED-478C-BD95-CF6C4E1C4E3F}" type="presParOf" srcId="{C76A7272-9F4D-4AB8-9CB7-A1D03CC77A9D}" destId="{3699DE87-E018-4576-B123-67EFA5E0FFA2}" srcOrd="0" destOrd="0" presId="urn:microsoft.com/office/officeart/2005/8/layout/hProcess11"/>
    <dgm:cxn modelId="{35E696C4-562B-48C2-AC94-FA608796E8B8}" type="presParOf" srcId="{C76A7272-9F4D-4AB8-9CB7-A1D03CC77A9D}" destId="{D828520C-1700-4E88-A7E9-76B2DAB30A0C}" srcOrd="1" destOrd="0" presId="urn:microsoft.com/office/officeart/2005/8/layout/hProcess11"/>
    <dgm:cxn modelId="{FBA32AE2-91C9-4A5D-B173-89BFB30AB9DA}" type="presParOf" srcId="{D828520C-1700-4E88-A7E9-76B2DAB30A0C}" destId="{496DCDD0-EE14-4007-AEE5-69DEC4948933}" srcOrd="0" destOrd="0" presId="urn:microsoft.com/office/officeart/2005/8/layout/hProcess11"/>
    <dgm:cxn modelId="{BF931207-CF1F-42C0-8088-F8F5CD82E018}" type="presParOf" srcId="{496DCDD0-EE14-4007-AEE5-69DEC4948933}" destId="{E1F94419-0D95-4B72-81DD-DACCD38717C1}" srcOrd="0" destOrd="0" presId="urn:microsoft.com/office/officeart/2005/8/layout/hProcess11"/>
    <dgm:cxn modelId="{F8C99893-6121-45A1-B7B7-BF920BAB722D}" type="presParOf" srcId="{496DCDD0-EE14-4007-AEE5-69DEC4948933}" destId="{53F00316-87DA-4AB8-9821-E4BDDD761E49}" srcOrd="1" destOrd="0" presId="urn:microsoft.com/office/officeart/2005/8/layout/hProcess11"/>
    <dgm:cxn modelId="{59B947BC-18EE-4213-80AA-90768E1D274B}" type="presParOf" srcId="{496DCDD0-EE14-4007-AEE5-69DEC4948933}" destId="{19E0031A-2659-46C5-A670-3D4BD9DA3A4A}" srcOrd="2" destOrd="0" presId="urn:microsoft.com/office/officeart/2005/8/layout/hProcess11"/>
    <dgm:cxn modelId="{E0111610-F786-42FB-8CB3-887B063E24C2}" type="presParOf" srcId="{D828520C-1700-4E88-A7E9-76B2DAB30A0C}" destId="{FBE72AC3-F0D8-45AD-A821-A0CBAB42F459}" srcOrd="1" destOrd="0" presId="urn:microsoft.com/office/officeart/2005/8/layout/hProcess11"/>
    <dgm:cxn modelId="{549F102E-2D28-4C92-8FAA-218EEFB8EE56}" type="presParOf" srcId="{D828520C-1700-4E88-A7E9-76B2DAB30A0C}" destId="{E6DEE1B8-3E28-4F66-9E5D-DD839A152090}" srcOrd="2" destOrd="0" presId="urn:microsoft.com/office/officeart/2005/8/layout/hProcess11"/>
    <dgm:cxn modelId="{6872F066-1FA3-4569-943F-45DE68E576B8}" type="presParOf" srcId="{E6DEE1B8-3E28-4F66-9E5D-DD839A152090}" destId="{7FD5370E-140D-4742-9B5C-69527E463E30}" srcOrd="0" destOrd="0" presId="urn:microsoft.com/office/officeart/2005/8/layout/hProcess11"/>
    <dgm:cxn modelId="{BD4AF927-BE4D-441F-B5F9-7707B6D847B3}" type="presParOf" srcId="{E6DEE1B8-3E28-4F66-9E5D-DD839A152090}" destId="{0D40278B-D42C-444C-B32B-F5B2926E884E}" srcOrd="1" destOrd="0" presId="urn:microsoft.com/office/officeart/2005/8/layout/hProcess11"/>
    <dgm:cxn modelId="{79C9F886-8655-4E9F-86F7-B6EFC72E2EF3}" type="presParOf" srcId="{E6DEE1B8-3E28-4F66-9E5D-DD839A152090}" destId="{8082F86F-9E1F-4004-984C-837478C24900}" srcOrd="2" destOrd="0" presId="urn:microsoft.com/office/officeart/2005/8/layout/hProcess11"/>
    <dgm:cxn modelId="{F10564D3-F7BB-49EB-8551-CADB0E30D922}" type="presParOf" srcId="{D828520C-1700-4E88-A7E9-76B2DAB30A0C}" destId="{6681A111-3677-4211-834A-648F5F66033A}" srcOrd="3" destOrd="0" presId="urn:microsoft.com/office/officeart/2005/8/layout/hProcess11"/>
    <dgm:cxn modelId="{3DDB89F8-F9B2-4334-89FB-E42A252B3A8B}" type="presParOf" srcId="{D828520C-1700-4E88-A7E9-76B2DAB30A0C}" destId="{8F381712-C3AB-42E4-B972-11D0E6474169}" srcOrd="4" destOrd="0" presId="urn:microsoft.com/office/officeart/2005/8/layout/hProcess11"/>
    <dgm:cxn modelId="{7529B6AC-1A59-4DB0-8951-57D629E31AF6}" type="presParOf" srcId="{8F381712-C3AB-42E4-B972-11D0E6474169}" destId="{ED9F3631-D200-4F12-AED2-C74F8D32B69A}" srcOrd="0" destOrd="0" presId="urn:microsoft.com/office/officeart/2005/8/layout/hProcess11"/>
    <dgm:cxn modelId="{67ABFE8E-9EB1-440B-9E79-4EC4B0085B78}" type="presParOf" srcId="{8F381712-C3AB-42E4-B972-11D0E6474169}" destId="{93644B12-1AC2-4D6D-9FF8-F7E821982BC7}" srcOrd="1" destOrd="0" presId="urn:microsoft.com/office/officeart/2005/8/layout/hProcess11"/>
    <dgm:cxn modelId="{D401AFD3-76EE-4AE9-8E50-B5047A8B80EE}" type="presParOf" srcId="{8F381712-C3AB-42E4-B972-11D0E6474169}" destId="{3F9774FA-A9AC-4610-ACB6-A3CE4DD30470}" srcOrd="2" destOrd="0" presId="urn:microsoft.com/office/officeart/2005/8/layout/hProcess11"/>
    <dgm:cxn modelId="{A25A3ECB-D24C-482E-9948-8800C28EE012}" type="presParOf" srcId="{D828520C-1700-4E88-A7E9-76B2DAB30A0C}" destId="{CC0DED8C-B9A9-4954-8C16-7784B35D7C3B}" srcOrd="5" destOrd="0" presId="urn:microsoft.com/office/officeart/2005/8/layout/hProcess11"/>
    <dgm:cxn modelId="{64ED62A7-483D-4759-8AE0-38CB37A697CD}" type="presParOf" srcId="{D828520C-1700-4E88-A7E9-76B2DAB30A0C}" destId="{BA1C1069-4EED-4CDD-B56A-668612D4365D}" srcOrd="6" destOrd="0" presId="urn:microsoft.com/office/officeart/2005/8/layout/hProcess11"/>
    <dgm:cxn modelId="{D41163A1-6B5F-4004-983E-3524AB3C0EA0}" type="presParOf" srcId="{BA1C1069-4EED-4CDD-B56A-668612D4365D}" destId="{05FEA67D-8EB0-4005-8527-2724CBF9230C}" srcOrd="0" destOrd="0" presId="urn:microsoft.com/office/officeart/2005/8/layout/hProcess11"/>
    <dgm:cxn modelId="{A23FCF76-829A-4491-BA06-DCC149CAE047}" type="presParOf" srcId="{BA1C1069-4EED-4CDD-B56A-668612D4365D}" destId="{57797EB1-062C-4CD0-9307-866D7C3AFF98}" srcOrd="1" destOrd="0" presId="urn:microsoft.com/office/officeart/2005/8/layout/hProcess11"/>
    <dgm:cxn modelId="{08D707AC-89E1-4D65-99D5-4F629972F01C}" type="presParOf" srcId="{BA1C1069-4EED-4CDD-B56A-668612D4365D}" destId="{10FBB6AD-548F-4FE4-8A07-756BF67B992F}" srcOrd="2" destOrd="0" presId="urn:microsoft.com/office/officeart/2005/8/layout/hProcess11"/>
    <dgm:cxn modelId="{8918AC40-0A7F-48B2-9F35-50C4A10C76F9}" type="presParOf" srcId="{D828520C-1700-4E88-A7E9-76B2DAB30A0C}" destId="{0E710FDC-28F3-4A85-A061-F998611090E3}" srcOrd="7" destOrd="0" presId="urn:microsoft.com/office/officeart/2005/8/layout/hProcess11"/>
    <dgm:cxn modelId="{4F848BFC-E521-4389-9353-E4F308F13E05}" type="presParOf" srcId="{D828520C-1700-4E88-A7E9-76B2DAB30A0C}" destId="{B9CBD09B-F73E-4510-9565-D40A67340208}" srcOrd="8" destOrd="0" presId="urn:microsoft.com/office/officeart/2005/8/layout/hProcess11"/>
    <dgm:cxn modelId="{14DBB743-5CA5-4D68-868A-5E2277375107}" type="presParOf" srcId="{B9CBD09B-F73E-4510-9565-D40A67340208}" destId="{41484C8C-02CC-4197-82B7-84F27F20CE43}" srcOrd="0" destOrd="0" presId="urn:microsoft.com/office/officeart/2005/8/layout/hProcess11"/>
    <dgm:cxn modelId="{AE9D7879-A67A-403D-ACDC-0C0F062CCFA1}" type="presParOf" srcId="{B9CBD09B-F73E-4510-9565-D40A67340208}" destId="{E8281FBA-7C13-4D2C-A795-F13B413A1A00}" srcOrd="1" destOrd="0" presId="urn:microsoft.com/office/officeart/2005/8/layout/hProcess11"/>
    <dgm:cxn modelId="{20B06C55-1F33-44FA-B07B-9E1D37F183CC}" type="presParOf" srcId="{B9CBD09B-F73E-4510-9565-D40A67340208}" destId="{F38687D4-45D4-4DC0-8E2A-48792EF3118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038F7B-7DC5-46AA-86BE-6CAA079E7B6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79D54DD-1638-4AC8-9B06-3292699DB131}">
      <dgm:prSet phldrT="[Metin]" custT="1"/>
      <dgm:spPr>
        <a:solidFill>
          <a:schemeClr val="accent1">
            <a:lumMod val="50000"/>
          </a:schemeClr>
        </a:solidFill>
      </dgm:spPr>
      <dgm:t>
        <a:bodyPr/>
        <a:lstStyle/>
        <a:p>
          <a:r>
            <a:rPr lang="tr-TR" sz="1600" b="1" dirty="0"/>
            <a:t>İhracat Genel Müdürlüğü</a:t>
          </a:r>
        </a:p>
      </dgm:t>
    </dgm:pt>
    <dgm:pt modelId="{CABE1479-0A8C-411A-80AF-98B190E5F0C4}" type="parTrans" cxnId="{C5FBF548-B50C-4159-957E-B18EF1D22602}">
      <dgm:prSet/>
      <dgm:spPr/>
      <dgm:t>
        <a:bodyPr/>
        <a:lstStyle/>
        <a:p>
          <a:endParaRPr lang="tr-TR"/>
        </a:p>
      </dgm:t>
    </dgm:pt>
    <dgm:pt modelId="{68563B33-7B1C-4578-B214-A3D12E425C91}" type="sibTrans" cxnId="{C5FBF548-B50C-4159-957E-B18EF1D22602}">
      <dgm:prSet/>
      <dgm:spPr/>
      <dgm:t>
        <a:bodyPr/>
        <a:lstStyle/>
        <a:p>
          <a:endParaRPr lang="tr-TR"/>
        </a:p>
      </dgm:t>
    </dgm:pt>
    <dgm:pt modelId="{E8359EC1-FB68-4B8F-93D4-A0212EC4849A}">
      <dgm:prSet phldrT="[Metin]" custT="1"/>
      <dgm:spPr>
        <a:solidFill>
          <a:schemeClr val="bg1">
            <a:alpha val="90000"/>
          </a:schemeClr>
        </a:solidFill>
        <a:ln>
          <a:solidFill>
            <a:schemeClr val="accent1">
              <a:lumMod val="50000"/>
              <a:alpha val="90000"/>
            </a:schemeClr>
          </a:solidFill>
        </a:ln>
      </dgm:spPr>
      <dgm:t>
        <a:bodyPr/>
        <a:lstStyle/>
        <a:p>
          <a:r>
            <a:rPr lang="tr-TR" sz="1400" dirty="0">
              <a:solidFill>
                <a:schemeClr val="accent1">
                  <a:lumMod val="50000"/>
                </a:schemeClr>
              </a:solidFill>
            </a:rPr>
            <a:t>Belge düzenleme</a:t>
          </a:r>
        </a:p>
      </dgm:t>
    </dgm:pt>
    <dgm:pt modelId="{8AAFBFDF-808B-4616-A9E5-74FB46679E22}" type="parTrans" cxnId="{67BE2BDF-55DA-4930-A7D3-5FB0752EFBE0}">
      <dgm:prSet/>
      <dgm:spPr/>
      <dgm:t>
        <a:bodyPr/>
        <a:lstStyle/>
        <a:p>
          <a:endParaRPr lang="tr-TR"/>
        </a:p>
      </dgm:t>
    </dgm:pt>
    <dgm:pt modelId="{7A572002-0BCA-409C-95EA-5067016570CD}" type="sibTrans" cxnId="{67BE2BDF-55DA-4930-A7D3-5FB0752EFBE0}">
      <dgm:prSet/>
      <dgm:spPr/>
      <dgm:t>
        <a:bodyPr/>
        <a:lstStyle/>
        <a:p>
          <a:endParaRPr lang="tr-TR"/>
        </a:p>
      </dgm:t>
    </dgm:pt>
    <dgm:pt modelId="{AFFBD0B6-787F-46E0-A1DD-692FD8981783}">
      <dgm:prSet phldrT="[Metin]" custT="1"/>
      <dgm:spPr>
        <a:solidFill>
          <a:schemeClr val="bg1">
            <a:alpha val="90000"/>
          </a:schemeClr>
        </a:solidFill>
        <a:ln>
          <a:solidFill>
            <a:schemeClr val="accent1">
              <a:lumMod val="50000"/>
              <a:alpha val="90000"/>
            </a:schemeClr>
          </a:solidFill>
        </a:ln>
      </dgm:spPr>
      <dgm:t>
        <a:bodyPr/>
        <a:lstStyle/>
        <a:p>
          <a:r>
            <a:rPr lang="tr-TR" sz="1400" dirty="0">
              <a:solidFill>
                <a:schemeClr val="accent1">
                  <a:lumMod val="50000"/>
                </a:schemeClr>
              </a:solidFill>
            </a:rPr>
            <a:t>DİR ile ilgili düzenleme yapma, önlem alma, sorunları çözme ve talimat verme,</a:t>
          </a:r>
        </a:p>
      </dgm:t>
    </dgm:pt>
    <dgm:pt modelId="{922B4A5B-9354-46C4-8C46-A045B2BCD45A}" type="parTrans" cxnId="{80714F47-B3EE-4C71-B5ED-D4EB2CF6250B}">
      <dgm:prSet/>
      <dgm:spPr/>
      <dgm:t>
        <a:bodyPr/>
        <a:lstStyle/>
        <a:p>
          <a:endParaRPr lang="tr-TR"/>
        </a:p>
      </dgm:t>
    </dgm:pt>
    <dgm:pt modelId="{3D43F384-02C1-4649-9FD3-6D54AA4E08C6}" type="sibTrans" cxnId="{80714F47-B3EE-4C71-B5ED-D4EB2CF6250B}">
      <dgm:prSet/>
      <dgm:spPr/>
      <dgm:t>
        <a:bodyPr/>
        <a:lstStyle/>
        <a:p>
          <a:endParaRPr lang="tr-TR"/>
        </a:p>
      </dgm:t>
    </dgm:pt>
    <dgm:pt modelId="{EC3BA1ED-8A37-426C-97FF-ACEFB3F090AE}">
      <dgm:prSet phldrT="[Metin]" custT="1"/>
      <dgm:spPr>
        <a:solidFill>
          <a:schemeClr val="accent1">
            <a:lumMod val="50000"/>
          </a:schemeClr>
        </a:solidFill>
      </dgm:spPr>
      <dgm:t>
        <a:bodyPr/>
        <a:lstStyle/>
        <a:p>
          <a:r>
            <a:rPr kumimoji="0" lang="tr-TR" altLang="tr-TR" sz="1600" b="1" i="0" u="none" strike="noStrike" cap="none" spc="0" normalizeH="0" baseline="0" noProof="0" dirty="0">
              <a:ln>
                <a:noFill/>
              </a:ln>
              <a:solidFill>
                <a:schemeClr val="bg1"/>
              </a:solidFill>
              <a:effectLst/>
              <a:uLnTx/>
              <a:uFillTx/>
              <a:latin typeface="+mj-lt"/>
              <a:ea typeface="+mn-ea"/>
              <a:cs typeface="+mn-cs"/>
            </a:rPr>
            <a:t>Ticaret Bakanlığı Bölge Müdürlükleri</a:t>
          </a:r>
          <a:endParaRPr lang="tr-TR" sz="1600" dirty="0">
            <a:solidFill>
              <a:schemeClr val="bg1"/>
            </a:solidFill>
          </a:endParaRPr>
        </a:p>
      </dgm:t>
    </dgm:pt>
    <dgm:pt modelId="{5ED6C2DF-5F9D-457B-8111-71551824F05D}" type="parTrans" cxnId="{A4FAEEE5-C645-4C64-9552-D0B9FBED16FE}">
      <dgm:prSet/>
      <dgm:spPr/>
      <dgm:t>
        <a:bodyPr/>
        <a:lstStyle/>
        <a:p>
          <a:endParaRPr lang="tr-TR"/>
        </a:p>
      </dgm:t>
    </dgm:pt>
    <dgm:pt modelId="{BACD9858-278D-47A9-A4EA-CE4F13C522D1}" type="sibTrans" cxnId="{A4FAEEE5-C645-4C64-9552-D0B9FBED16FE}">
      <dgm:prSet/>
      <dgm:spPr/>
      <dgm:t>
        <a:bodyPr/>
        <a:lstStyle/>
        <a:p>
          <a:endParaRPr lang="tr-TR"/>
        </a:p>
      </dgm:t>
    </dgm:pt>
    <dgm:pt modelId="{CA87F4F6-A52F-41CE-A1B1-EF0BCEDD72AD}">
      <dgm:prSet phldrT="[Metin]" custT="1"/>
      <dgm:spPr>
        <a:solidFill>
          <a:schemeClr val="bg1">
            <a:alpha val="90000"/>
          </a:schemeClr>
        </a:solidFill>
        <a:ln>
          <a:solidFill>
            <a:schemeClr val="accent1">
              <a:lumMod val="50000"/>
              <a:alpha val="90000"/>
            </a:schemeClr>
          </a:solidFill>
        </a:ln>
      </dgm:spPr>
      <dgm:t>
        <a:bodyPr/>
        <a:lstStyle/>
        <a:p>
          <a:pPr>
            <a:buClrTx/>
            <a:buSzTx/>
            <a:buFont typeface="Arial" panose="020B0604020202020204" pitchFamily="34" charset="0"/>
            <a:buChar char="•"/>
          </a:pPr>
          <a:r>
            <a:rPr kumimoji="0" lang="tr-TR" altLang="tr-TR" sz="1600" b="0" i="0" u="none" strike="noStrike" cap="none" spc="0" normalizeH="0" baseline="0" noProof="0" dirty="0">
              <a:ln>
                <a:noFill/>
              </a:ln>
              <a:solidFill>
                <a:srgbClr val="002060"/>
              </a:solidFill>
              <a:effectLst/>
              <a:uLnTx/>
              <a:uFillTx/>
              <a:latin typeface="+mn-lt"/>
              <a:ea typeface="+mn-ea"/>
              <a:cs typeface="+mn-cs"/>
            </a:rPr>
            <a:t>DİİB ile ilgili kapatma işlemleri,</a:t>
          </a:r>
          <a:endParaRPr lang="tr-TR" sz="1600" dirty="0">
            <a:latin typeface="+mn-lt"/>
          </a:endParaRPr>
        </a:p>
      </dgm:t>
    </dgm:pt>
    <dgm:pt modelId="{ECA52D97-9559-4C9A-9968-B520DB0B3C0D}" type="parTrans" cxnId="{7F8047A8-578A-416F-BE38-FA7567243EF1}">
      <dgm:prSet/>
      <dgm:spPr/>
      <dgm:t>
        <a:bodyPr/>
        <a:lstStyle/>
        <a:p>
          <a:endParaRPr lang="tr-TR"/>
        </a:p>
      </dgm:t>
    </dgm:pt>
    <dgm:pt modelId="{DE737BA0-6156-47F0-B46B-E7B13ED9B16A}" type="sibTrans" cxnId="{7F8047A8-578A-416F-BE38-FA7567243EF1}">
      <dgm:prSet/>
      <dgm:spPr/>
      <dgm:t>
        <a:bodyPr/>
        <a:lstStyle/>
        <a:p>
          <a:endParaRPr lang="tr-TR"/>
        </a:p>
      </dgm:t>
    </dgm:pt>
    <dgm:pt modelId="{2652CCB1-2F93-4F36-933C-C7EE426882EE}">
      <dgm:prSet phldrT="[Metin]" custT="1"/>
      <dgm:spPr>
        <a:solidFill>
          <a:schemeClr val="accent1">
            <a:lumMod val="50000"/>
          </a:schemeClr>
        </a:solidFill>
      </dgm:spPr>
      <dgm:t>
        <a:bodyPr/>
        <a:lstStyle/>
        <a:p>
          <a:r>
            <a:rPr kumimoji="0" lang="tr-TR" altLang="tr-TR" sz="1800" b="1" i="0" u="none" strike="noStrike" cap="none" spc="0" normalizeH="0" baseline="0" noProof="0" dirty="0">
              <a:ln>
                <a:noFill/>
              </a:ln>
              <a:solidFill>
                <a:schemeClr val="bg1"/>
              </a:solidFill>
              <a:effectLst/>
              <a:uLnTx/>
              <a:uFillTx/>
              <a:latin typeface="+mj-lt"/>
              <a:ea typeface="+mn-ea"/>
              <a:cs typeface="+mn-cs"/>
            </a:rPr>
            <a:t>Diğer Kurumlar </a:t>
          </a:r>
          <a:endParaRPr lang="tr-TR" sz="1800" dirty="0">
            <a:solidFill>
              <a:schemeClr val="bg1"/>
            </a:solidFill>
          </a:endParaRPr>
        </a:p>
      </dgm:t>
    </dgm:pt>
    <dgm:pt modelId="{9BEB5B69-DE1A-46F7-99DC-7DE22ACA35C2}" type="parTrans" cxnId="{79611433-8FDF-4F57-9643-5A8E2C4B9B34}">
      <dgm:prSet/>
      <dgm:spPr/>
      <dgm:t>
        <a:bodyPr/>
        <a:lstStyle/>
        <a:p>
          <a:endParaRPr lang="tr-TR"/>
        </a:p>
      </dgm:t>
    </dgm:pt>
    <dgm:pt modelId="{462F641E-07D2-4112-A67C-0B1FB6C48885}" type="sibTrans" cxnId="{79611433-8FDF-4F57-9643-5A8E2C4B9B34}">
      <dgm:prSet/>
      <dgm:spPr/>
      <dgm:t>
        <a:bodyPr/>
        <a:lstStyle/>
        <a:p>
          <a:endParaRPr lang="tr-TR"/>
        </a:p>
      </dgm:t>
    </dgm:pt>
    <dgm:pt modelId="{E0DBD242-7185-457B-9400-3797052B8D9A}">
      <dgm:prSet phldrT="[Metin]" custT="1"/>
      <dgm:spPr>
        <a:solidFill>
          <a:schemeClr val="bg1">
            <a:alpha val="90000"/>
          </a:schemeClr>
        </a:solidFill>
        <a:ln>
          <a:solidFill>
            <a:schemeClr val="accent1">
              <a:lumMod val="50000"/>
              <a:alpha val="90000"/>
            </a:schemeClr>
          </a:solidFill>
        </a:ln>
      </dgm:spPr>
      <dgm:t>
        <a:bodyPr/>
        <a:lstStyle/>
        <a:p>
          <a:pPr>
            <a:buClrTx/>
            <a:buSzTx/>
            <a:buFont typeface="Arial" panose="020B0604020202020204" pitchFamily="34" charset="0"/>
            <a:buChar char="•"/>
          </a:pPr>
          <a:r>
            <a:rPr kumimoji="0" lang="tr-TR" altLang="tr-TR" sz="1400" b="0" i="0" u="none" strike="noStrike" cap="none" spc="0" normalizeH="0" baseline="0" noProof="0" dirty="0">
              <a:ln>
                <a:noFill/>
              </a:ln>
              <a:solidFill>
                <a:srgbClr val="002060"/>
              </a:solidFill>
              <a:effectLst/>
              <a:uLnTx/>
              <a:uFillTx/>
              <a:latin typeface="+mn-lt"/>
              <a:ea typeface="+mn-ea"/>
              <a:cs typeface="+mn-cs"/>
            </a:rPr>
            <a:t>Hazine ve Maliye Bakanlığı,</a:t>
          </a:r>
          <a:endParaRPr lang="tr-TR" sz="1400" dirty="0">
            <a:latin typeface="+mn-lt"/>
          </a:endParaRPr>
        </a:p>
      </dgm:t>
    </dgm:pt>
    <dgm:pt modelId="{FFE9B1DC-BACA-4329-9615-CA458579B833}" type="parTrans" cxnId="{5F7FF57D-4AA0-4A5A-9BC2-EE6162465480}">
      <dgm:prSet/>
      <dgm:spPr/>
      <dgm:t>
        <a:bodyPr/>
        <a:lstStyle/>
        <a:p>
          <a:endParaRPr lang="tr-TR"/>
        </a:p>
      </dgm:t>
    </dgm:pt>
    <dgm:pt modelId="{55E52999-CAB4-4C0B-8487-7B968E7A7F8A}" type="sibTrans" cxnId="{5F7FF57D-4AA0-4A5A-9BC2-EE6162465480}">
      <dgm:prSet/>
      <dgm:spPr/>
      <dgm:t>
        <a:bodyPr/>
        <a:lstStyle/>
        <a:p>
          <a:endParaRPr lang="tr-TR"/>
        </a:p>
      </dgm:t>
    </dgm:pt>
    <dgm:pt modelId="{F9D4A624-C974-41E5-833E-2622D1B093B5}">
      <dgm:prSet phldrT="[Metin]" custT="1"/>
      <dgm:spPr>
        <a:solidFill>
          <a:schemeClr val="bg1">
            <a:alpha val="90000"/>
          </a:schemeClr>
        </a:solidFill>
        <a:ln>
          <a:solidFill>
            <a:schemeClr val="accent1">
              <a:lumMod val="50000"/>
              <a:alpha val="90000"/>
            </a:schemeClr>
          </a:solidFill>
        </a:ln>
      </dgm:spPr>
      <dgm:t>
        <a:bodyPr/>
        <a:lstStyle/>
        <a:p>
          <a:r>
            <a:rPr lang="tr-TR" sz="1400" dirty="0">
              <a:solidFill>
                <a:schemeClr val="accent1">
                  <a:lumMod val="50000"/>
                </a:schemeClr>
              </a:solidFill>
            </a:rPr>
            <a:t>Koordinasyonu sağlama</a:t>
          </a:r>
        </a:p>
      </dgm:t>
    </dgm:pt>
    <dgm:pt modelId="{C1790C58-9394-4F33-98E3-896F3DA52A24}" type="parTrans" cxnId="{2B070980-D88D-4F14-8551-3CC4CD95FD5F}">
      <dgm:prSet/>
      <dgm:spPr/>
      <dgm:t>
        <a:bodyPr/>
        <a:lstStyle/>
        <a:p>
          <a:endParaRPr lang="tr-TR"/>
        </a:p>
      </dgm:t>
    </dgm:pt>
    <dgm:pt modelId="{69DDE024-96B6-41B3-B018-8213D20D97F0}" type="sibTrans" cxnId="{2B070980-D88D-4F14-8551-3CC4CD95FD5F}">
      <dgm:prSet/>
      <dgm:spPr/>
      <dgm:t>
        <a:bodyPr/>
        <a:lstStyle/>
        <a:p>
          <a:endParaRPr lang="tr-TR"/>
        </a:p>
      </dgm:t>
    </dgm:pt>
    <dgm:pt modelId="{CAB18940-857E-4004-8C96-C4D9688B6C48}">
      <dgm:prSet custT="1"/>
      <dgm:spPr>
        <a:solidFill>
          <a:schemeClr val="bg1">
            <a:alpha val="90000"/>
          </a:schemeClr>
        </a:solidFill>
        <a:ln>
          <a:solidFill>
            <a:schemeClr val="accent1">
              <a:lumMod val="50000"/>
              <a:alpha val="90000"/>
            </a:schemeClr>
          </a:solidFill>
        </a:ln>
      </dgm:spPr>
      <dgm:t>
        <a:bodyPr/>
        <a:lstStyle/>
        <a:p>
          <a:r>
            <a:rPr lang="tr-TR" altLang="tr-TR" sz="1600" dirty="0">
              <a:solidFill>
                <a:srgbClr val="002060"/>
              </a:solidFill>
              <a:latin typeface="+mn-lt"/>
            </a:rPr>
            <a:t>DİİB </a:t>
          </a:r>
          <a:r>
            <a:rPr kumimoji="0" lang="tr-TR" altLang="tr-TR" sz="1600" b="0" i="0" u="none" strike="noStrike" cap="none" spc="0" normalizeH="0" baseline="0" noProof="0" dirty="0">
              <a:ln>
                <a:noFill/>
              </a:ln>
              <a:solidFill>
                <a:srgbClr val="002060"/>
              </a:solidFill>
              <a:effectLst/>
              <a:uLnTx/>
              <a:uFillTx/>
              <a:latin typeface="+mn-lt"/>
              <a:ea typeface="+mn-ea"/>
              <a:cs typeface="+mn-cs"/>
            </a:rPr>
            <a:t>Revize işlemleri</a:t>
          </a:r>
        </a:p>
      </dgm:t>
    </dgm:pt>
    <dgm:pt modelId="{AF07596D-373B-472C-96A9-85FCD407B922}" type="parTrans" cxnId="{53F22979-0889-4278-BC06-5FA087AD62C1}">
      <dgm:prSet/>
      <dgm:spPr/>
      <dgm:t>
        <a:bodyPr/>
        <a:lstStyle/>
        <a:p>
          <a:endParaRPr lang="tr-TR"/>
        </a:p>
      </dgm:t>
    </dgm:pt>
    <dgm:pt modelId="{9B3BB8E2-5E67-4FE3-8C61-87A6DEB601B7}" type="sibTrans" cxnId="{53F22979-0889-4278-BC06-5FA087AD62C1}">
      <dgm:prSet/>
      <dgm:spPr/>
      <dgm:t>
        <a:bodyPr/>
        <a:lstStyle/>
        <a:p>
          <a:endParaRPr lang="tr-TR"/>
        </a:p>
      </dgm:t>
    </dgm:pt>
    <dgm:pt modelId="{859F9EB8-6A9F-4AAE-8AEC-F50F607875C5}">
      <dgm:prSet custT="1"/>
      <dgm:spPr>
        <a:solidFill>
          <a:schemeClr val="bg1">
            <a:alpha val="90000"/>
          </a:schemeClr>
        </a:solidFill>
        <a:ln>
          <a:solidFill>
            <a:schemeClr val="accent1">
              <a:lumMod val="50000"/>
              <a:alpha val="90000"/>
            </a:schemeClr>
          </a:solidFill>
        </a:ln>
      </dgm:spPr>
      <dgm:t>
        <a:bodyPr/>
        <a:lstStyle/>
        <a:p>
          <a:r>
            <a:rPr lang="tr-TR" altLang="tr-TR" sz="1400" b="0" dirty="0">
              <a:solidFill>
                <a:srgbClr val="002060"/>
              </a:solidFill>
            </a:rPr>
            <a:t>DİR ile ilgili gümrük işlemleri ve saha takibi,</a:t>
          </a:r>
          <a:endParaRPr lang="tr-TR" sz="1400" dirty="0"/>
        </a:p>
      </dgm:t>
    </dgm:pt>
    <dgm:pt modelId="{1DD20C61-4055-4238-B6E4-1564B520D73C}" type="parTrans" cxnId="{70AD3102-5488-427D-95A5-EE179C5E8067}">
      <dgm:prSet/>
      <dgm:spPr/>
      <dgm:t>
        <a:bodyPr/>
        <a:lstStyle/>
        <a:p>
          <a:endParaRPr lang="tr-TR"/>
        </a:p>
      </dgm:t>
    </dgm:pt>
    <dgm:pt modelId="{515035E6-499E-4EB6-8B3B-56D506D0E20B}" type="sibTrans" cxnId="{70AD3102-5488-427D-95A5-EE179C5E8067}">
      <dgm:prSet/>
      <dgm:spPr/>
      <dgm:t>
        <a:bodyPr/>
        <a:lstStyle/>
        <a:p>
          <a:endParaRPr lang="tr-TR"/>
        </a:p>
      </dgm:t>
    </dgm:pt>
    <dgm:pt modelId="{4240CA54-6FF9-4C50-A950-C2477A36F262}">
      <dgm:prSet custT="1"/>
      <dgm:spPr>
        <a:solidFill>
          <a:schemeClr val="accent1">
            <a:lumMod val="50000"/>
          </a:schemeClr>
        </a:solidFill>
      </dgm:spPr>
      <dgm:t>
        <a:bodyPr/>
        <a:lstStyle/>
        <a:p>
          <a:r>
            <a:rPr lang="tr-TR" sz="1600" b="1" dirty="0"/>
            <a:t>Gümrükler Genel Müdürlüğü</a:t>
          </a:r>
        </a:p>
      </dgm:t>
    </dgm:pt>
    <dgm:pt modelId="{1080EE10-BCEF-4713-A2EF-8919334034B5}" type="parTrans" cxnId="{7ADD4ECF-3F37-4FB0-A3F2-763835D4D61A}">
      <dgm:prSet/>
      <dgm:spPr/>
      <dgm:t>
        <a:bodyPr/>
        <a:lstStyle/>
        <a:p>
          <a:endParaRPr lang="tr-TR"/>
        </a:p>
      </dgm:t>
    </dgm:pt>
    <dgm:pt modelId="{41CA3CF9-FD0D-4470-9E5D-A129EFA08900}" type="sibTrans" cxnId="{7ADD4ECF-3F37-4FB0-A3F2-763835D4D61A}">
      <dgm:prSet/>
      <dgm:spPr/>
      <dgm:t>
        <a:bodyPr/>
        <a:lstStyle/>
        <a:p>
          <a:endParaRPr lang="tr-TR"/>
        </a:p>
      </dgm:t>
    </dgm:pt>
    <dgm:pt modelId="{362E7A6A-6D07-40B4-90F0-B3C167FD563F}">
      <dgm:prSet custT="1"/>
      <dgm:spPr>
        <a:solidFill>
          <a:schemeClr val="bg1">
            <a:alpha val="90000"/>
          </a:schemeClr>
        </a:solidFill>
        <a:ln>
          <a:solidFill>
            <a:schemeClr val="accent1">
              <a:lumMod val="50000"/>
              <a:alpha val="90000"/>
            </a:schemeClr>
          </a:solidFill>
        </a:ln>
      </dgm:spPr>
      <dgm:t>
        <a:bodyPr/>
        <a:lstStyle/>
        <a:p>
          <a:r>
            <a:rPr lang="tr-TR" altLang="tr-TR" sz="1400" b="0" dirty="0">
              <a:solidFill>
                <a:srgbClr val="002060"/>
              </a:solidFill>
            </a:rPr>
            <a:t>Dahilde İşleme İzni (Dİİ) ile ilgili uygulama</a:t>
          </a:r>
        </a:p>
      </dgm:t>
    </dgm:pt>
    <dgm:pt modelId="{42290D6A-40CD-4FE3-A429-0235A289B27A}" type="parTrans" cxnId="{3E925821-4099-4F73-B106-8234C869BA2D}">
      <dgm:prSet/>
      <dgm:spPr/>
      <dgm:t>
        <a:bodyPr/>
        <a:lstStyle/>
        <a:p>
          <a:endParaRPr lang="tr-TR"/>
        </a:p>
      </dgm:t>
    </dgm:pt>
    <dgm:pt modelId="{C283AF89-712A-4E1C-AF20-48DE36575B65}" type="sibTrans" cxnId="{3E925821-4099-4F73-B106-8234C869BA2D}">
      <dgm:prSet/>
      <dgm:spPr/>
      <dgm:t>
        <a:bodyPr/>
        <a:lstStyle/>
        <a:p>
          <a:endParaRPr lang="tr-TR"/>
        </a:p>
      </dgm:t>
    </dgm:pt>
    <dgm:pt modelId="{22C48BCB-8C25-46E2-A682-207BA87EC014}">
      <dgm:prSet custT="1"/>
      <dgm:spPr>
        <a:solidFill>
          <a:schemeClr val="bg1">
            <a:alpha val="90000"/>
          </a:schemeClr>
        </a:solidFill>
        <a:ln>
          <a:solidFill>
            <a:schemeClr val="accent1">
              <a:lumMod val="50000"/>
              <a:alpha val="90000"/>
            </a:schemeClr>
          </a:solidFill>
        </a:ln>
      </dgm:spPr>
      <dgm:t>
        <a:bodyPr/>
        <a:lstStyle/>
        <a:p>
          <a:r>
            <a:rPr kumimoji="0" lang="tr-TR" altLang="tr-TR" sz="1400" b="0" i="0" u="none" strike="noStrike" cap="none" spc="0" normalizeH="0" baseline="0" noProof="0" dirty="0">
              <a:ln>
                <a:noFill/>
              </a:ln>
              <a:solidFill>
                <a:srgbClr val="002060"/>
              </a:solidFill>
              <a:effectLst/>
              <a:uLnTx/>
              <a:uFillTx/>
              <a:latin typeface="+mn-lt"/>
              <a:ea typeface="+mn-ea"/>
              <a:cs typeface="+mn-cs"/>
            </a:rPr>
            <a:t>Toprak Mahsulleri Ofisi (T.M.O.),</a:t>
          </a:r>
        </a:p>
      </dgm:t>
    </dgm:pt>
    <dgm:pt modelId="{05DC89B6-BFAF-426D-91B5-81275FBB1DDF}" type="parTrans" cxnId="{34787EF7-1E33-4EA1-9950-E30DA3ED59FB}">
      <dgm:prSet/>
      <dgm:spPr/>
      <dgm:t>
        <a:bodyPr/>
        <a:lstStyle/>
        <a:p>
          <a:endParaRPr lang="tr-TR"/>
        </a:p>
      </dgm:t>
    </dgm:pt>
    <dgm:pt modelId="{69B9052F-D4D6-4CD4-928F-5634409FB62F}" type="sibTrans" cxnId="{34787EF7-1E33-4EA1-9950-E30DA3ED59FB}">
      <dgm:prSet/>
      <dgm:spPr/>
      <dgm:t>
        <a:bodyPr/>
        <a:lstStyle/>
        <a:p>
          <a:endParaRPr lang="tr-TR"/>
        </a:p>
      </dgm:t>
    </dgm:pt>
    <dgm:pt modelId="{EBDC3DC1-C81D-4134-8A9A-5C000ED276FF}">
      <dgm:prSet custT="1"/>
      <dgm:spPr>
        <a:solidFill>
          <a:schemeClr val="bg1">
            <a:alpha val="90000"/>
          </a:schemeClr>
        </a:solidFill>
        <a:ln>
          <a:solidFill>
            <a:schemeClr val="accent1">
              <a:lumMod val="50000"/>
              <a:alpha val="90000"/>
            </a:schemeClr>
          </a:solidFill>
        </a:ln>
      </dgm:spPr>
      <dgm:t>
        <a:bodyPr/>
        <a:lstStyle/>
        <a:p>
          <a:r>
            <a:rPr kumimoji="0" lang="tr-TR" altLang="tr-TR" sz="1400" b="0" i="0" u="none" strike="noStrike" cap="none" spc="0" normalizeH="0" baseline="0" noProof="0">
              <a:ln>
                <a:noFill/>
              </a:ln>
              <a:solidFill>
                <a:srgbClr val="002060"/>
              </a:solidFill>
              <a:effectLst/>
              <a:uLnTx/>
              <a:uFillTx/>
              <a:latin typeface="+mn-lt"/>
              <a:ea typeface="+mn-ea"/>
              <a:cs typeface="+mn-cs"/>
            </a:rPr>
            <a:t>Türkiye Odalar ve Borsalar Birliği</a:t>
          </a:r>
          <a:endParaRPr kumimoji="0" lang="tr-TR" altLang="tr-TR" sz="1400" b="0" i="0" u="none" strike="noStrike" cap="none" spc="0" normalizeH="0" baseline="0" noProof="0" dirty="0">
            <a:ln>
              <a:noFill/>
            </a:ln>
            <a:solidFill>
              <a:srgbClr val="002060"/>
            </a:solidFill>
            <a:effectLst/>
            <a:uLnTx/>
            <a:uFillTx/>
            <a:latin typeface="+mn-lt"/>
            <a:ea typeface="+mn-ea"/>
            <a:cs typeface="+mn-cs"/>
          </a:endParaRPr>
        </a:p>
      </dgm:t>
    </dgm:pt>
    <dgm:pt modelId="{5B8E1394-8ADC-47BE-BCD7-AB4BFFF79D4D}" type="parTrans" cxnId="{F57EE57F-8F44-4285-AAF0-5E24EAF5EBD3}">
      <dgm:prSet/>
      <dgm:spPr/>
      <dgm:t>
        <a:bodyPr/>
        <a:lstStyle/>
        <a:p>
          <a:endParaRPr lang="tr-TR"/>
        </a:p>
      </dgm:t>
    </dgm:pt>
    <dgm:pt modelId="{348BAAE3-EB2C-4D65-90F3-ADEC9232398F}" type="sibTrans" cxnId="{F57EE57F-8F44-4285-AAF0-5E24EAF5EBD3}">
      <dgm:prSet/>
      <dgm:spPr/>
      <dgm:t>
        <a:bodyPr/>
        <a:lstStyle/>
        <a:p>
          <a:endParaRPr lang="tr-TR"/>
        </a:p>
      </dgm:t>
    </dgm:pt>
    <dgm:pt modelId="{DB8F9304-63EE-4829-9A34-C1E24E129DC3}">
      <dgm:prSet custT="1"/>
      <dgm:spPr>
        <a:solidFill>
          <a:schemeClr val="bg1">
            <a:alpha val="90000"/>
          </a:schemeClr>
        </a:solidFill>
        <a:ln>
          <a:solidFill>
            <a:schemeClr val="accent1">
              <a:lumMod val="50000"/>
              <a:alpha val="90000"/>
            </a:schemeClr>
          </a:solidFill>
        </a:ln>
      </dgm:spPr>
      <dgm:t>
        <a:bodyPr/>
        <a:lstStyle/>
        <a:p>
          <a:r>
            <a:rPr kumimoji="0" lang="tr-TR" altLang="tr-TR" sz="1400" b="0" i="0" u="none" strike="noStrike" cap="none" spc="0" normalizeH="0" baseline="0" noProof="0" dirty="0">
              <a:ln>
                <a:noFill/>
              </a:ln>
              <a:solidFill>
                <a:srgbClr val="002060"/>
              </a:solidFill>
              <a:effectLst/>
              <a:uLnTx/>
              <a:uFillTx/>
              <a:latin typeface="+mn-lt"/>
              <a:ea typeface="+mn-ea"/>
              <a:cs typeface="+mn-cs"/>
            </a:rPr>
            <a:t>Şeker Dairesi ve ilgili fabrikaları, vb.</a:t>
          </a:r>
        </a:p>
      </dgm:t>
    </dgm:pt>
    <dgm:pt modelId="{B6FC03CF-8125-42F7-A2B8-A134E86D36C3}" type="parTrans" cxnId="{94586574-D8F9-4A32-8FA8-5946859EB7AD}">
      <dgm:prSet/>
      <dgm:spPr/>
      <dgm:t>
        <a:bodyPr/>
        <a:lstStyle/>
        <a:p>
          <a:endParaRPr lang="tr-TR"/>
        </a:p>
      </dgm:t>
    </dgm:pt>
    <dgm:pt modelId="{2425029C-1456-4CF4-A489-02C736C6F608}" type="sibTrans" cxnId="{94586574-D8F9-4A32-8FA8-5946859EB7AD}">
      <dgm:prSet/>
      <dgm:spPr/>
      <dgm:t>
        <a:bodyPr/>
        <a:lstStyle/>
        <a:p>
          <a:endParaRPr lang="tr-TR"/>
        </a:p>
      </dgm:t>
    </dgm:pt>
    <dgm:pt modelId="{D13CCFC8-2BCB-4BD7-BA1D-7205CA0624FC}" type="pres">
      <dgm:prSet presAssocID="{79038F7B-7DC5-46AA-86BE-6CAA079E7B6D}" presName="Name0" presStyleCnt="0">
        <dgm:presLayoutVars>
          <dgm:dir/>
          <dgm:animLvl val="lvl"/>
          <dgm:resizeHandles val="exact"/>
        </dgm:presLayoutVars>
      </dgm:prSet>
      <dgm:spPr/>
    </dgm:pt>
    <dgm:pt modelId="{3D740369-CFA1-4B0C-8CF6-17721C437D5B}" type="pres">
      <dgm:prSet presAssocID="{A79D54DD-1638-4AC8-9B06-3292699DB131}" presName="linNode" presStyleCnt="0"/>
      <dgm:spPr/>
    </dgm:pt>
    <dgm:pt modelId="{34D68526-4CE6-4800-B2D8-8BC77F24557F}" type="pres">
      <dgm:prSet presAssocID="{A79D54DD-1638-4AC8-9B06-3292699DB131}" presName="parentText" presStyleLbl="node1" presStyleIdx="0" presStyleCnt="4" custScaleY="121671">
        <dgm:presLayoutVars>
          <dgm:chMax val="1"/>
          <dgm:bulletEnabled val="1"/>
        </dgm:presLayoutVars>
      </dgm:prSet>
      <dgm:spPr/>
    </dgm:pt>
    <dgm:pt modelId="{593A0E30-0BB7-4D84-84B9-8989DD75DD3D}" type="pres">
      <dgm:prSet presAssocID="{A79D54DD-1638-4AC8-9B06-3292699DB131}" presName="descendantText" presStyleLbl="alignAccFollowNode1" presStyleIdx="0" presStyleCnt="4" custScaleY="134683">
        <dgm:presLayoutVars>
          <dgm:bulletEnabled val="1"/>
        </dgm:presLayoutVars>
      </dgm:prSet>
      <dgm:spPr/>
    </dgm:pt>
    <dgm:pt modelId="{4DB1A840-99F9-4827-B841-2302D1AA7E27}" type="pres">
      <dgm:prSet presAssocID="{68563B33-7B1C-4578-B214-A3D12E425C91}" presName="sp" presStyleCnt="0"/>
      <dgm:spPr/>
    </dgm:pt>
    <dgm:pt modelId="{FD75438B-FA25-4101-A1FD-E8D3BB4D2A38}" type="pres">
      <dgm:prSet presAssocID="{4240CA54-6FF9-4C50-A950-C2477A36F262}" presName="linNode" presStyleCnt="0"/>
      <dgm:spPr/>
    </dgm:pt>
    <dgm:pt modelId="{FFC4535A-D49F-48CD-8F96-00A1EF4BA650}" type="pres">
      <dgm:prSet presAssocID="{4240CA54-6FF9-4C50-A950-C2477A36F262}" presName="parentText" presStyleLbl="node1" presStyleIdx="1" presStyleCnt="4">
        <dgm:presLayoutVars>
          <dgm:chMax val="1"/>
          <dgm:bulletEnabled val="1"/>
        </dgm:presLayoutVars>
      </dgm:prSet>
      <dgm:spPr/>
    </dgm:pt>
    <dgm:pt modelId="{4A6BD595-074F-4BDF-AC01-E6AE475D7886}" type="pres">
      <dgm:prSet presAssocID="{4240CA54-6FF9-4C50-A950-C2477A36F262}" presName="descendantText" presStyleLbl="alignAccFollowNode1" presStyleIdx="1" presStyleCnt="4" custLinFactNeighborX="-97" custLinFactNeighborY="5765">
        <dgm:presLayoutVars>
          <dgm:bulletEnabled val="1"/>
        </dgm:presLayoutVars>
      </dgm:prSet>
      <dgm:spPr/>
    </dgm:pt>
    <dgm:pt modelId="{C36EB7AB-94F4-415C-9691-3ED83F4F0E27}" type="pres">
      <dgm:prSet presAssocID="{41CA3CF9-FD0D-4470-9E5D-A129EFA08900}" presName="sp" presStyleCnt="0"/>
      <dgm:spPr/>
    </dgm:pt>
    <dgm:pt modelId="{C7C9352B-F3F8-4123-BDFF-B8C7E82A8793}" type="pres">
      <dgm:prSet presAssocID="{EC3BA1ED-8A37-426C-97FF-ACEFB3F090AE}" presName="linNode" presStyleCnt="0"/>
      <dgm:spPr/>
    </dgm:pt>
    <dgm:pt modelId="{CC006328-07D6-4B4C-ACD7-333BCC7D891E}" type="pres">
      <dgm:prSet presAssocID="{EC3BA1ED-8A37-426C-97FF-ACEFB3F090AE}" presName="parentText" presStyleLbl="node1" presStyleIdx="2" presStyleCnt="4">
        <dgm:presLayoutVars>
          <dgm:chMax val="1"/>
          <dgm:bulletEnabled val="1"/>
        </dgm:presLayoutVars>
      </dgm:prSet>
      <dgm:spPr/>
    </dgm:pt>
    <dgm:pt modelId="{27B3DBAF-1AE9-44BC-9E05-713EFDA9270E}" type="pres">
      <dgm:prSet presAssocID="{EC3BA1ED-8A37-426C-97FF-ACEFB3F090AE}" presName="descendantText" presStyleLbl="alignAccFollowNode1" presStyleIdx="2" presStyleCnt="4">
        <dgm:presLayoutVars>
          <dgm:bulletEnabled val="1"/>
        </dgm:presLayoutVars>
      </dgm:prSet>
      <dgm:spPr/>
    </dgm:pt>
    <dgm:pt modelId="{001A90F3-B25F-480E-9C37-BAD905BABBAE}" type="pres">
      <dgm:prSet presAssocID="{BACD9858-278D-47A9-A4EA-CE4F13C522D1}" presName="sp" presStyleCnt="0"/>
      <dgm:spPr/>
    </dgm:pt>
    <dgm:pt modelId="{149D2B33-680E-446B-9F8D-62802BC811D6}" type="pres">
      <dgm:prSet presAssocID="{2652CCB1-2F93-4F36-933C-C7EE426882EE}" presName="linNode" presStyleCnt="0"/>
      <dgm:spPr/>
    </dgm:pt>
    <dgm:pt modelId="{78750611-A705-40B5-8D03-AE48E5D5ED44}" type="pres">
      <dgm:prSet presAssocID="{2652CCB1-2F93-4F36-933C-C7EE426882EE}" presName="parentText" presStyleLbl="node1" presStyleIdx="3" presStyleCnt="4" custScaleY="124267">
        <dgm:presLayoutVars>
          <dgm:chMax val="1"/>
          <dgm:bulletEnabled val="1"/>
        </dgm:presLayoutVars>
      </dgm:prSet>
      <dgm:spPr/>
    </dgm:pt>
    <dgm:pt modelId="{96C1C079-842A-4FA2-A0FF-73F8A37CF86B}" type="pres">
      <dgm:prSet presAssocID="{2652CCB1-2F93-4F36-933C-C7EE426882EE}" presName="descendantText" presStyleLbl="alignAccFollowNode1" presStyleIdx="3" presStyleCnt="4" custScaleY="139875">
        <dgm:presLayoutVars>
          <dgm:bulletEnabled val="1"/>
        </dgm:presLayoutVars>
      </dgm:prSet>
      <dgm:spPr/>
    </dgm:pt>
  </dgm:ptLst>
  <dgm:cxnLst>
    <dgm:cxn modelId="{70AD3102-5488-427D-95A5-EE179C5E8067}" srcId="{4240CA54-6FF9-4C50-A950-C2477A36F262}" destId="{859F9EB8-6A9F-4AAE-8AEC-F50F607875C5}" srcOrd="0" destOrd="0" parTransId="{1DD20C61-4055-4238-B6E4-1564B520D73C}" sibTransId="{515035E6-499E-4EB6-8B3B-56D506D0E20B}"/>
    <dgm:cxn modelId="{F9E72505-70FD-48D2-8664-EAB6D238ECF3}" type="presOf" srcId="{79038F7B-7DC5-46AA-86BE-6CAA079E7B6D}" destId="{D13CCFC8-2BCB-4BD7-BA1D-7205CA0624FC}" srcOrd="0" destOrd="0" presId="urn:microsoft.com/office/officeart/2005/8/layout/vList5"/>
    <dgm:cxn modelId="{A1C44B05-EA7D-477C-B082-47C1DE215A93}" type="presOf" srcId="{4240CA54-6FF9-4C50-A950-C2477A36F262}" destId="{FFC4535A-D49F-48CD-8F96-00A1EF4BA650}" srcOrd="0" destOrd="0" presId="urn:microsoft.com/office/officeart/2005/8/layout/vList5"/>
    <dgm:cxn modelId="{0781880E-8396-4AC6-8554-2F2AB0BC8EA6}" type="presOf" srcId="{859F9EB8-6A9F-4AAE-8AEC-F50F607875C5}" destId="{4A6BD595-074F-4BDF-AC01-E6AE475D7886}" srcOrd="0" destOrd="0" presId="urn:microsoft.com/office/officeart/2005/8/layout/vList5"/>
    <dgm:cxn modelId="{59B3D011-317A-4E93-880E-43E002D32B29}" type="presOf" srcId="{362E7A6A-6D07-40B4-90F0-B3C167FD563F}" destId="{4A6BD595-074F-4BDF-AC01-E6AE475D7886}" srcOrd="0" destOrd="1" presId="urn:microsoft.com/office/officeart/2005/8/layout/vList5"/>
    <dgm:cxn modelId="{7BEEAD16-66D9-4DB9-9A6A-CE2A8F73DAD3}" type="presOf" srcId="{CA87F4F6-A52F-41CE-A1B1-EF0BCEDD72AD}" destId="{27B3DBAF-1AE9-44BC-9E05-713EFDA9270E}" srcOrd="0" destOrd="0" presId="urn:microsoft.com/office/officeart/2005/8/layout/vList5"/>
    <dgm:cxn modelId="{3E925821-4099-4F73-B106-8234C869BA2D}" srcId="{4240CA54-6FF9-4C50-A950-C2477A36F262}" destId="{362E7A6A-6D07-40B4-90F0-B3C167FD563F}" srcOrd="1" destOrd="0" parTransId="{42290D6A-40CD-4FE3-A429-0235A289B27A}" sibTransId="{C283AF89-712A-4E1C-AF20-48DE36575B65}"/>
    <dgm:cxn modelId="{4C1EC421-2EC7-422F-9851-ED6BFD0B482F}" type="presOf" srcId="{22C48BCB-8C25-46E2-A682-207BA87EC014}" destId="{96C1C079-842A-4FA2-A0FF-73F8A37CF86B}" srcOrd="0" destOrd="1" presId="urn:microsoft.com/office/officeart/2005/8/layout/vList5"/>
    <dgm:cxn modelId="{79611433-8FDF-4F57-9643-5A8E2C4B9B34}" srcId="{79038F7B-7DC5-46AA-86BE-6CAA079E7B6D}" destId="{2652CCB1-2F93-4F36-933C-C7EE426882EE}" srcOrd="3" destOrd="0" parTransId="{9BEB5B69-DE1A-46F7-99DC-7DE22ACA35C2}" sibTransId="{462F641E-07D2-4112-A67C-0B1FB6C48885}"/>
    <dgm:cxn modelId="{2BCD463C-CAFD-4F73-A4F4-648D732D1F26}" type="presOf" srcId="{DB8F9304-63EE-4829-9A34-C1E24E129DC3}" destId="{96C1C079-842A-4FA2-A0FF-73F8A37CF86B}" srcOrd="0" destOrd="3" presId="urn:microsoft.com/office/officeart/2005/8/layout/vList5"/>
    <dgm:cxn modelId="{D8838245-6637-40B8-90FD-891E23DCF146}" type="presOf" srcId="{AFFBD0B6-787F-46E0-A1DD-692FD8981783}" destId="{593A0E30-0BB7-4D84-84B9-8989DD75DD3D}" srcOrd="0" destOrd="1" presId="urn:microsoft.com/office/officeart/2005/8/layout/vList5"/>
    <dgm:cxn modelId="{80714F47-B3EE-4C71-B5ED-D4EB2CF6250B}" srcId="{A79D54DD-1638-4AC8-9B06-3292699DB131}" destId="{AFFBD0B6-787F-46E0-A1DD-692FD8981783}" srcOrd="1" destOrd="0" parTransId="{922B4A5B-9354-46C4-8C46-A045B2BCD45A}" sibTransId="{3D43F384-02C1-4649-9FD3-6D54AA4E08C6}"/>
    <dgm:cxn modelId="{C5FBF548-B50C-4159-957E-B18EF1D22602}" srcId="{79038F7B-7DC5-46AA-86BE-6CAA079E7B6D}" destId="{A79D54DD-1638-4AC8-9B06-3292699DB131}" srcOrd="0" destOrd="0" parTransId="{CABE1479-0A8C-411A-80AF-98B190E5F0C4}" sibTransId="{68563B33-7B1C-4578-B214-A3D12E425C91}"/>
    <dgm:cxn modelId="{94586574-D8F9-4A32-8FA8-5946859EB7AD}" srcId="{2652CCB1-2F93-4F36-933C-C7EE426882EE}" destId="{DB8F9304-63EE-4829-9A34-C1E24E129DC3}" srcOrd="3" destOrd="0" parTransId="{B6FC03CF-8125-42F7-A2B8-A134E86D36C3}" sibTransId="{2425029C-1456-4CF4-A489-02C736C6F608}"/>
    <dgm:cxn modelId="{53F22979-0889-4278-BC06-5FA087AD62C1}" srcId="{EC3BA1ED-8A37-426C-97FF-ACEFB3F090AE}" destId="{CAB18940-857E-4004-8C96-C4D9688B6C48}" srcOrd="1" destOrd="0" parTransId="{AF07596D-373B-472C-96A9-85FCD407B922}" sibTransId="{9B3BB8E2-5E67-4FE3-8C61-87A6DEB601B7}"/>
    <dgm:cxn modelId="{F8D78D79-C671-4056-85D7-9159D0ED630A}" type="presOf" srcId="{EC3BA1ED-8A37-426C-97FF-ACEFB3F090AE}" destId="{CC006328-07D6-4B4C-ACD7-333BCC7D891E}" srcOrd="0" destOrd="0" presId="urn:microsoft.com/office/officeart/2005/8/layout/vList5"/>
    <dgm:cxn modelId="{5A4CF77B-3AE4-4663-9143-2DC2C20295C8}" type="presOf" srcId="{2652CCB1-2F93-4F36-933C-C7EE426882EE}" destId="{78750611-A705-40B5-8D03-AE48E5D5ED44}" srcOrd="0" destOrd="0" presId="urn:microsoft.com/office/officeart/2005/8/layout/vList5"/>
    <dgm:cxn modelId="{3852AC7D-E61D-43E0-932F-9DB107789A03}" type="presOf" srcId="{CAB18940-857E-4004-8C96-C4D9688B6C48}" destId="{27B3DBAF-1AE9-44BC-9E05-713EFDA9270E}" srcOrd="0" destOrd="1" presId="urn:microsoft.com/office/officeart/2005/8/layout/vList5"/>
    <dgm:cxn modelId="{5F7FF57D-4AA0-4A5A-9BC2-EE6162465480}" srcId="{2652CCB1-2F93-4F36-933C-C7EE426882EE}" destId="{E0DBD242-7185-457B-9400-3797052B8D9A}" srcOrd="0" destOrd="0" parTransId="{FFE9B1DC-BACA-4329-9615-CA458579B833}" sibTransId="{55E52999-CAB4-4C0B-8487-7B968E7A7F8A}"/>
    <dgm:cxn modelId="{8E45AE7F-47C3-47F2-8EF7-1B5258B6259A}" type="presOf" srcId="{EBDC3DC1-C81D-4134-8A9A-5C000ED276FF}" destId="{96C1C079-842A-4FA2-A0FF-73F8A37CF86B}" srcOrd="0" destOrd="2" presId="urn:microsoft.com/office/officeart/2005/8/layout/vList5"/>
    <dgm:cxn modelId="{F57EE57F-8F44-4285-AAF0-5E24EAF5EBD3}" srcId="{2652CCB1-2F93-4F36-933C-C7EE426882EE}" destId="{EBDC3DC1-C81D-4134-8A9A-5C000ED276FF}" srcOrd="2" destOrd="0" parTransId="{5B8E1394-8ADC-47BE-BCD7-AB4BFFF79D4D}" sibTransId="{348BAAE3-EB2C-4D65-90F3-ADEC9232398F}"/>
    <dgm:cxn modelId="{2B070980-D88D-4F14-8551-3CC4CD95FD5F}" srcId="{A79D54DD-1638-4AC8-9B06-3292699DB131}" destId="{F9D4A624-C974-41E5-833E-2622D1B093B5}" srcOrd="2" destOrd="0" parTransId="{C1790C58-9394-4F33-98E3-896F3DA52A24}" sibTransId="{69DDE024-96B6-41B3-B018-8213D20D97F0}"/>
    <dgm:cxn modelId="{6A510AA6-2EC1-4710-B151-185F9C63EDCE}" type="presOf" srcId="{A79D54DD-1638-4AC8-9B06-3292699DB131}" destId="{34D68526-4CE6-4800-B2D8-8BC77F24557F}" srcOrd="0" destOrd="0" presId="urn:microsoft.com/office/officeart/2005/8/layout/vList5"/>
    <dgm:cxn modelId="{7F8047A8-578A-416F-BE38-FA7567243EF1}" srcId="{EC3BA1ED-8A37-426C-97FF-ACEFB3F090AE}" destId="{CA87F4F6-A52F-41CE-A1B1-EF0BCEDD72AD}" srcOrd="0" destOrd="0" parTransId="{ECA52D97-9559-4C9A-9968-B520DB0B3C0D}" sibTransId="{DE737BA0-6156-47F0-B46B-E7B13ED9B16A}"/>
    <dgm:cxn modelId="{5C1CFFBE-C2A4-45D9-A0C7-349A42FC3075}" type="presOf" srcId="{F9D4A624-C974-41E5-833E-2622D1B093B5}" destId="{593A0E30-0BB7-4D84-84B9-8989DD75DD3D}" srcOrd="0" destOrd="2" presId="urn:microsoft.com/office/officeart/2005/8/layout/vList5"/>
    <dgm:cxn modelId="{91C173CE-655F-4D4A-9D80-E165B79640B3}" type="presOf" srcId="{E8359EC1-FB68-4B8F-93D4-A0212EC4849A}" destId="{593A0E30-0BB7-4D84-84B9-8989DD75DD3D}" srcOrd="0" destOrd="0" presId="urn:microsoft.com/office/officeart/2005/8/layout/vList5"/>
    <dgm:cxn modelId="{7ADD4ECF-3F37-4FB0-A3F2-763835D4D61A}" srcId="{79038F7B-7DC5-46AA-86BE-6CAA079E7B6D}" destId="{4240CA54-6FF9-4C50-A950-C2477A36F262}" srcOrd="1" destOrd="0" parTransId="{1080EE10-BCEF-4713-A2EF-8919334034B5}" sibTransId="{41CA3CF9-FD0D-4470-9E5D-A129EFA08900}"/>
    <dgm:cxn modelId="{67BE2BDF-55DA-4930-A7D3-5FB0752EFBE0}" srcId="{A79D54DD-1638-4AC8-9B06-3292699DB131}" destId="{E8359EC1-FB68-4B8F-93D4-A0212EC4849A}" srcOrd="0" destOrd="0" parTransId="{8AAFBFDF-808B-4616-A9E5-74FB46679E22}" sibTransId="{7A572002-0BCA-409C-95EA-5067016570CD}"/>
    <dgm:cxn modelId="{A4FAEEE5-C645-4C64-9552-D0B9FBED16FE}" srcId="{79038F7B-7DC5-46AA-86BE-6CAA079E7B6D}" destId="{EC3BA1ED-8A37-426C-97FF-ACEFB3F090AE}" srcOrd="2" destOrd="0" parTransId="{5ED6C2DF-5F9D-457B-8111-71551824F05D}" sibTransId="{BACD9858-278D-47A9-A4EA-CE4F13C522D1}"/>
    <dgm:cxn modelId="{C5C83BE6-08C4-48BE-9DBD-7C2EBF4949C5}" type="presOf" srcId="{E0DBD242-7185-457B-9400-3797052B8D9A}" destId="{96C1C079-842A-4FA2-A0FF-73F8A37CF86B}" srcOrd="0" destOrd="0" presId="urn:microsoft.com/office/officeart/2005/8/layout/vList5"/>
    <dgm:cxn modelId="{34787EF7-1E33-4EA1-9950-E30DA3ED59FB}" srcId="{2652CCB1-2F93-4F36-933C-C7EE426882EE}" destId="{22C48BCB-8C25-46E2-A682-207BA87EC014}" srcOrd="1" destOrd="0" parTransId="{05DC89B6-BFAF-426D-91B5-81275FBB1DDF}" sibTransId="{69B9052F-D4D6-4CD4-928F-5634409FB62F}"/>
    <dgm:cxn modelId="{97E1E712-0830-482E-9D35-3C939529B3DA}" type="presParOf" srcId="{D13CCFC8-2BCB-4BD7-BA1D-7205CA0624FC}" destId="{3D740369-CFA1-4B0C-8CF6-17721C437D5B}" srcOrd="0" destOrd="0" presId="urn:microsoft.com/office/officeart/2005/8/layout/vList5"/>
    <dgm:cxn modelId="{31B65442-B315-4851-867D-90881AA13EB4}" type="presParOf" srcId="{3D740369-CFA1-4B0C-8CF6-17721C437D5B}" destId="{34D68526-4CE6-4800-B2D8-8BC77F24557F}" srcOrd="0" destOrd="0" presId="urn:microsoft.com/office/officeart/2005/8/layout/vList5"/>
    <dgm:cxn modelId="{5A536908-4558-450B-ACFE-D9630DBAE248}" type="presParOf" srcId="{3D740369-CFA1-4B0C-8CF6-17721C437D5B}" destId="{593A0E30-0BB7-4D84-84B9-8989DD75DD3D}" srcOrd="1" destOrd="0" presId="urn:microsoft.com/office/officeart/2005/8/layout/vList5"/>
    <dgm:cxn modelId="{FC94815E-9A13-4BFC-A253-82D2EB7A6BCD}" type="presParOf" srcId="{D13CCFC8-2BCB-4BD7-BA1D-7205CA0624FC}" destId="{4DB1A840-99F9-4827-B841-2302D1AA7E27}" srcOrd="1" destOrd="0" presId="urn:microsoft.com/office/officeart/2005/8/layout/vList5"/>
    <dgm:cxn modelId="{07D1C2CD-0538-4B04-B6A2-EC3BA3E3BB59}" type="presParOf" srcId="{D13CCFC8-2BCB-4BD7-BA1D-7205CA0624FC}" destId="{FD75438B-FA25-4101-A1FD-E8D3BB4D2A38}" srcOrd="2" destOrd="0" presId="urn:microsoft.com/office/officeart/2005/8/layout/vList5"/>
    <dgm:cxn modelId="{BD83D6B5-75D6-49C8-9F0D-438C7C847DE9}" type="presParOf" srcId="{FD75438B-FA25-4101-A1FD-E8D3BB4D2A38}" destId="{FFC4535A-D49F-48CD-8F96-00A1EF4BA650}" srcOrd="0" destOrd="0" presId="urn:microsoft.com/office/officeart/2005/8/layout/vList5"/>
    <dgm:cxn modelId="{619B6B8D-52B9-4DD2-8379-4A018518F733}" type="presParOf" srcId="{FD75438B-FA25-4101-A1FD-E8D3BB4D2A38}" destId="{4A6BD595-074F-4BDF-AC01-E6AE475D7886}" srcOrd="1" destOrd="0" presId="urn:microsoft.com/office/officeart/2005/8/layout/vList5"/>
    <dgm:cxn modelId="{DAB5E318-BCB3-4749-9D38-D43FFA3FFCBA}" type="presParOf" srcId="{D13CCFC8-2BCB-4BD7-BA1D-7205CA0624FC}" destId="{C36EB7AB-94F4-415C-9691-3ED83F4F0E27}" srcOrd="3" destOrd="0" presId="urn:microsoft.com/office/officeart/2005/8/layout/vList5"/>
    <dgm:cxn modelId="{86C8870D-C906-47D3-8CD5-22EE254504E5}" type="presParOf" srcId="{D13CCFC8-2BCB-4BD7-BA1D-7205CA0624FC}" destId="{C7C9352B-F3F8-4123-BDFF-B8C7E82A8793}" srcOrd="4" destOrd="0" presId="urn:microsoft.com/office/officeart/2005/8/layout/vList5"/>
    <dgm:cxn modelId="{9D9B353A-0023-49C5-B566-BC75846AB3BA}" type="presParOf" srcId="{C7C9352B-F3F8-4123-BDFF-B8C7E82A8793}" destId="{CC006328-07D6-4B4C-ACD7-333BCC7D891E}" srcOrd="0" destOrd="0" presId="urn:microsoft.com/office/officeart/2005/8/layout/vList5"/>
    <dgm:cxn modelId="{E54A4DC4-8597-426B-B291-4B8A17460543}" type="presParOf" srcId="{C7C9352B-F3F8-4123-BDFF-B8C7E82A8793}" destId="{27B3DBAF-1AE9-44BC-9E05-713EFDA9270E}" srcOrd="1" destOrd="0" presId="urn:microsoft.com/office/officeart/2005/8/layout/vList5"/>
    <dgm:cxn modelId="{A5525EEF-C58A-4728-A661-52C766388E14}" type="presParOf" srcId="{D13CCFC8-2BCB-4BD7-BA1D-7205CA0624FC}" destId="{001A90F3-B25F-480E-9C37-BAD905BABBAE}" srcOrd="5" destOrd="0" presId="urn:microsoft.com/office/officeart/2005/8/layout/vList5"/>
    <dgm:cxn modelId="{6DB3FE35-D17E-4D70-8955-03270F45C690}" type="presParOf" srcId="{D13CCFC8-2BCB-4BD7-BA1D-7205CA0624FC}" destId="{149D2B33-680E-446B-9F8D-62802BC811D6}" srcOrd="6" destOrd="0" presId="urn:microsoft.com/office/officeart/2005/8/layout/vList5"/>
    <dgm:cxn modelId="{7EF60A05-0681-4EC9-9883-E88041C7EEB4}" type="presParOf" srcId="{149D2B33-680E-446B-9F8D-62802BC811D6}" destId="{78750611-A705-40B5-8D03-AE48E5D5ED44}" srcOrd="0" destOrd="0" presId="urn:microsoft.com/office/officeart/2005/8/layout/vList5"/>
    <dgm:cxn modelId="{B2F5E66A-BE67-4074-B82D-F96D63B0B898}" type="presParOf" srcId="{149D2B33-680E-446B-9F8D-62802BC811D6}" destId="{96C1C079-842A-4FA2-A0FF-73F8A37CF86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091B64-850C-4E0D-B060-779A657619F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865C361A-CF46-41AF-889D-B28E2EE2720C}">
      <dgm:prSet/>
      <dgm:spPr>
        <a:solidFill>
          <a:schemeClr val="bg1"/>
        </a:solidFill>
        <a:ln>
          <a:solidFill>
            <a:schemeClr val="accent1">
              <a:lumMod val="50000"/>
            </a:schemeClr>
          </a:solidFill>
        </a:ln>
      </dgm:spPr>
      <dgm:t>
        <a:bodyPr/>
        <a:lstStyle/>
        <a:p>
          <a:r>
            <a:rPr lang="tr-TR" dirty="0">
              <a:solidFill>
                <a:schemeClr val="accent1">
                  <a:lumMod val="50000"/>
                </a:schemeClr>
              </a:solidFill>
            </a:rPr>
            <a:t>Dahilde İşleme İzni verilecek olan işlemler 2006/12 sayılı DİR Tebliğinin 14 üncü maddesinde sayılan sayılmaktadır.</a:t>
          </a:r>
        </a:p>
      </dgm:t>
    </dgm:pt>
    <dgm:pt modelId="{BADFBB4C-C4D8-4204-A682-D2C18FCCB2A9}" type="parTrans" cxnId="{C59FE3B2-7A92-44E5-BBD3-5D7AE727B02E}">
      <dgm:prSet/>
      <dgm:spPr/>
      <dgm:t>
        <a:bodyPr/>
        <a:lstStyle/>
        <a:p>
          <a:endParaRPr lang="tr-TR"/>
        </a:p>
      </dgm:t>
    </dgm:pt>
    <dgm:pt modelId="{834865C4-7E2F-4576-A994-66C053058E96}" type="sibTrans" cxnId="{C59FE3B2-7A92-44E5-BBD3-5D7AE727B02E}">
      <dgm:prSet/>
      <dgm:spPr/>
      <dgm:t>
        <a:bodyPr/>
        <a:lstStyle/>
        <a:p>
          <a:endParaRPr lang="tr-TR"/>
        </a:p>
      </dgm:t>
    </dgm:pt>
    <dgm:pt modelId="{AB4988C1-C8F0-4490-8F89-A271B970F5C3}">
      <dgm:prSet/>
      <dgm:spPr>
        <a:solidFill>
          <a:schemeClr val="bg1"/>
        </a:solidFill>
        <a:ln>
          <a:solidFill>
            <a:schemeClr val="accent1">
              <a:lumMod val="50000"/>
            </a:schemeClr>
          </a:solidFill>
        </a:ln>
      </dgm:spPr>
      <dgm:t>
        <a:bodyPr/>
        <a:lstStyle/>
        <a:p>
          <a:r>
            <a:rPr lang="tr-TR" dirty="0">
              <a:solidFill>
                <a:schemeClr val="accent1">
                  <a:lumMod val="50000"/>
                </a:schemeClr>
              </a:solidFill>
            </a:rPr>
            <a:t>Dİİ, eşyanın; tamir edilmesi, boyanması, yenilenmesi, monte edilmesi, birleştirilmesi, ambalajlanması, bedelsiz ithalatı vb. işlemler için  gümrük idarelerince verilir. </a:t>
          </a:r>
        </a:p>
      </dgm:t>
    </dgm:pt>
    <dgm:pt modelId="{51F5E5A5-4722-4119-B752-2389A67E4D66}" type="parTrans" cxnId="{1C61C258-6686-4FAB-B869-EDFCA82BF6C5}">
      <dgm:prSet/>
      <dgm:spPr/>
      <dgm:t>
        <a:bodyPr/>
        <a:lstStyle/>
        <a:p>
          <a:endParaRPr lang="tr-TR"/>
        </a:p>
      </dgm:t>
    </dgm:pt>
    <dgm:pt modelId="{3CD17883-33D6-44A5-AF77-134290C83FCC}" type="sibTrans" cxnId="{1C61C258-6686-4FAB-B869-EDFCA82BF6C5}">
      <dgm:prSet/>
      <dgm:spPr/>
      <dgm:t>
        <a:bodyPr/>
        <a:lstStyle/>
        <a:p>
          <a:endParaRPr lang="tr-TR"/>
        </a:p>
      </dgm:t>
    </dgm:pt>
    <dgm:pt modelId="{49F95F20-8D19-489C-830D-13F36D3940E5}">
      <dgm:prSet/>
      <dgm:spPr>
        <a:solidFill>
          <a:schemeClr val="bg1"/>
        </a:solidFill>
        <a:ln>
          <a:solidFill>
            <a:schemeClr val="accent1">
              <a:lumMod val="50000"/>
            </a:schemeClr>
          </a:solidFill>
        </a:ln>
      </dgm:spPr>
      <dgm:t>
        <a:bodyPr/>
        <a:lstStyle/>
        <a:p>
          <a:r>
            <a:rPr lang="tr-TR" dirty="0">
              <a:solidFill>
                <a:schemeClr val="accent1">
                  <a:lumMod val="50000"/>
                </a:schemeClr>
              </a:solidFill>
            </a:rPr>
            <a:t>Yukarıda sayılan işlemler dışında Ticaret Bakanlığı (İhracat Genel Müdürlüğü) tarafından </a:t>
          </a:r>
          <a:r>
            <a:rPr lang="tr-TR" b="1" dirty="0">
              <a:solidFill>
                <a:schemeClr val="accent1">
                  <a:lumMod val="50000"/>
                </a:schemeClr>
              </a:solidFill>
            </a:rPr>
            <a:t>Dahilde İşleme İzin Belgesi (DİİB)</a:t>
          </a:r>
          <a:r>
            <a:rPr lang="tr-TR" dirty="0">
              <a:solidFill>
                <a:schemeClr val="accent1">
                  <a:lumMod val="50000"/>
                </a:schemeClr>
              </a:solidFill>
            </a:rPr>
            <a:t> düzenlenir.</a:t>
          </a:r>
        </a:p>
      </dgm:t>
    </dgm:pt>
    <dgm:pt modelId="{E086003B-232E-42C0-9AF8-78B83619FB08}" type="parTrans" cxnId="{1D9A4260-3175-4A28-90A5-C82B821F0214}">
      <dgm:prSet/>
      <dgm:spPr/>
      <dgm:t>
        <a:bodyPr/>
        <a:lstStyle/>
        <a:p>
          <a:endParaRPr lang="tr-TR"/>
        </a:p>
      </dgm:t>
    </dgm:pt>
    <dgm:pt modelId="{D4341582-1CB2-4DCA-BD8C-E4B6DCE9BD56}" type="sibTrans" cxnId="{1D9A4260-3175-4A28-90A5-C82B821F0214}">
      <dgm:prSet/>
      <dgm:spPr/>
      <dgm:t>
        <a:bodyPr/>
        <a:lstStyle/>
        <a:p>
          <a:endParaRPr lang="tr-TR"/>
        </a:p>
      </dgm:t>
    </dgm:pt>
    <dgm:pt modelId="{9A68C560-C52B-4039-AD57-76C4A5D1674D}" type="pres">
      <dgm:prSet presAssocID="{33091B64-850C-4E0D-B060-779A657619F5}" presName="linearFlow" presStyleCnt="0">
        <dgm:presLayoutVars>
          <dgm:dir/>
          <dgm:resizeHandles val="exact"/>
        </dgm:presLayoutVars>
      </dgm:prSet>
      <dgm:spPr/>
    </dgm:pt>
    <dgm:pt modelId="{35971933-731D-48B8-AE8A-F5E7F62F820D}" type="pres">
      <dgm:prSet presAssocID="{865C361A-CF46-41AF-889D-B28E2EE2720C}" presName="composite" presStyleCnt="0"/>
      <dgm:spPr/>
    </dgm:pt>
    <dgm:pt modelId="{17083075-20C0-4CB2-84E9-9531ECFFE1A0}" type="pres">
      <dgm:prSet presAssocID="{865C361A-CF46-41AF-889D-B28E2EE2720C}" presName="imgShp" presStyleLbl="fgImgPlace1" presStyleIdx="0" presStyleCnt="3"/>
      <dgm:spPr>
        <a:solidFill>
          <a:schemeClr val="accent1">
            <a:lumMod val="50000"/>
          </a:schemeClr>
        </a:solidFill>
      </dgm:spPr>
    </dgm:pt>
    <dgm:pt modelId="{BB741A98-6A1C-4047-8A4E-337CE0850724}" type="pres">
      <dgm:prSet presAssocID="{865C361A-CF46-41AF-889D-B28E2EE2720C}" presName="txShp" presStyleLbl="node1" presStyleIdx="0" presStyleCnt="3">
        <dgm:presLayoutVars>
          <dgm:bulletEnabled val="1"/>
        </dgm:presLayoutVars>
      </dgm:prSet>
      <dgm:spPr/>
    </dgm:pt>
    <dgm:pt modelId="{52322A56-E6FA-41ED-A91D-27394105DB8D}" type="pres">
      <dgm:prSet presAssocID="{834865C4-7E2F-4576-A994-66C053058E96}" presName="spacing" presStyleCnt="0"/>
      <dgm:spPr/>
    </dgm:pt>
    <dgm:pt modelId="{9E776756-9525-473E-8AC8-5E847FE820C2}" type="pres">
      <dgm:prSet presAssocID="{AB4988C1-C8F0-4490-8F89-A271B970F5C3}" presName="composite" presStyleCnt="0"/>
      <dgm:spPr/>
    </dgm:pt>
    <dgm:pt modelId="{72927BF7-AE4B-48C3-A0A0-FC72FD97DBE0}" type="pres">
      <dgm:prSet presAssocID="{AB4988C1-C8F0-4490-8F89-A271B970F5C3}" presName="imgShp" presStyleLbl="fgImgPlace1" presStyleIdx="1" presStyleCnt="3"/>
      <dgm:spPr>
        <a:solidFill>
          <a:schemeClr val="accent1">
            <a:lumMod val="50000"/>
          </a:schemeClr>
        </a:solidFill>
      </dgm:spPr>
    </dgm:pt>
    <dgm:pt modelId="{794C02D4-65A7-4809-9DD7-54B7CF11E8C3}" type="pres">
      <dgm:prSet presAssocID="{AB4988C1-C8F0-4490-8F89-A271B970F5C3}" presName="txShp" presStyleLbl="node1" presStyleIdx="1" presStyleCnt="3">
        <dgm:presLayoutVars>
          <dgm:bulletEnabled val="1"/>
        </dgm:presLayoutVars>
      </dgm:prSet>
      <dgm:spPr/>
    </dgm:pt>
    <dgm:pt modelId="{5FB83462-1B0D-4C8E-B3DA-39F32CA67CEE}" type="pres">
      <dgm:prSet presAssocID="{3CD17883-33D6-44A5-AF77-134290C83FCC}" presName="spacing" presStyleCnt="0"/>
      <dgm:spPr/>
    </dgm:pt>
    <dgm:pt modelId="{6D974A03-CA10-4829-B33B-8D2B9DF4C3C2}" type="pres">
      <dgm:prSet presAssocID="{49F95F20-8D19-489C-830D-13F36D3940E5}" presName="composite" presStyleCnt="0"/>
      <dgm:spPr/>
    </dgm:pt>
    <dgm:pt modelId="{E015F7F4-FEF3-49B7-A76F-C443989F8208}" type="pres">
      <dgm:prSet presAssocID="{49F95F20-8D19-489C-830D-13F36D3940E5}" presName="imgShp" presStyleLbl="fgImgPlace1" presStyleIdx="2" presStyleCnt="3"/>
      <dgm:spPr>
        <a:solidFill>
          <a:schemeClr val="accent1">
            <a:lumMod val="50000"/>
          </a:schemeClr>
        </a:solidFill>
      </dgm:spPr>
    </dgm:pt>
    <dgm:pt modelId="{CA6A9723-8983-442E-9A3A-819CC623AF65}" type="pres">
      <dgm:prSet presAssocID="{49F95F20-8D19-489C-830D-13F36D3940E5}" presName="txShp" presStyleLbl="node1" presStyleIdx="2" presStyleCnt="3">
        <dgm:presLayoutVars>
          <dgm:bulletEnabled val="1"/>
        </dgm:presLayoutVars>
      </dgm:prSet>
      <dgm:spPr/>
    </dgm:pt>
  </dgm:ptLst>
  <dgm:cxnLst>
    <dgm:cxn modelId="{05D2B903-5428-4925-A0BA-23E74083827F}" type="presOf" srcId="{33091B64-850C-4E0D-B060-779A657619F5}" destId="{9A68C560-C52B-4039-AD57-76C4A5D1674D}" srcOrd="0" destOrd="0" presId="urn:microsoft.com/office/officeart/2005/8/layout/vList3"/>
    <dgm:cxn modelId="{1D9A4260-3175-4A28-90A5-C82B821F0214}" srcId="{33091B64-850C-4E0D-B060-779A657619F5}" destId="{49F95F20-8D19-489C-830D-13F36D3940E5}" srcOrd="2" destOrd="0" parTransId="{E086003B-232E-42C0-9AF8-78B83619FB08}" sibTransId="{D4341582-1CB2-4DCA-BD8C-E4B6DCE9BD56}"/>
    <dgm:cxn modelId="{23392B6C-CF76-4EE4-9AC7-CDA6E19C3CA3}" type="presOf" srcId="{865C361A-CF46-41AF-889D-B28E2EE2720C}" destId="{BB741A98-6A1C-4047-8A4E-337CE0850724}" srcOrd="0" destOrd="0" presId="urn:microsoft.com/office/officeart/2005/8/layout/vList3"/>
    <dgm:cxn modelId="{1C61C258-6686-4FAB-B869-EDFCA82BF6C5}" srcId="{33091B64-850C-4E0D-B060-779A657619F5}" destId="{AB4988C1-C8F0-4490-8F89-A271B970F5C3}" srcOrd="1" destOrd="0" parTransId="{51F5E5A5-4722-4119-B752-2389A67E4D66}" sibTransId="{3CD17883-33D6-44A5-AF77-134290C83FCC}"/>
    <dgm:cxn modelId="{C59FE3B2-7A92-44E5-BBD3-5D7AE727B02E}" srcId="{33091B64-850C-4E0D-B060-779A657619F5}" destId="{865C361A-CF46-41AF-889D-B28E2EE2720C}" srcOrd="0" destOrd="0" parTransId="{BADFBB4C-C4D8-4204-A682-D2C18FCCB2A9}" sibTransId="{834865C4-7E2F-4576-A994-66C053058E96}"/>
    <dgm:cxn modelId="{33834AC9-BCD2-46CB-9234-3EEE4D22B66D}" type="presOf" srcId="{AB4988C1-C8F0-4490-8F89-A271B970F5C3}" destId="{794C02D4-65A7-4809-9DD7-54B7CF11E8C3}" srcOrd="0" destOrd="0" presId="urn:microsoft.com/office/officeart/2005/8/layout/vList3"/>
    <dgm:cxn modelId="{ED7B42CC-F7D8-4B3C-938C-AA90FD19626E}" type="presOf" srcId="{49F95F20-8D19-489C-830D-13F36D3940E5}" destId="{CA6A9723-8983-442E-9A3A-819CC623AF65}" srcOrd="0" destOrd="0" presId="urn:microsoft.com/office/officeart/2005/8/layout/vList3"/>
    <dgm:cxn modelId="{2763BCBA-D356-4682-96E1-7717619A86EB}" type="presParOf" srcId="{9A68C560-C52B-4039-AD57-76C4A5D1674D}" destId="{35971933-731D-48B8-AE8A-F5E7F62F820D}" srcOrd="0" destOrd="0" presId="urn:microsoft.com/office/officeart/2005/8/layout/vList3"/>
    <dgm:cxn modelId="{AD2DEB54-C9B8-4E49-B3B3-5ACB29095CEC}" type="presParOf" srcId="{35971933-731D-48B8-AE8A-F5E7F62F820D}" destId="{17083075-20C0-4CB2-84E9-9531ECFFE1A0}" srcOrd="0" destOrd="0" presId="urn:microsoft.com/office/officeart/2005/8/layout/vList3"/>
    <dgm:cxn modelId="{B5701D43-E1EE-432C-BA74-75BBD05A1BB6}" type="presParOf" srcId="{35971933-731D-48B8-AE8A-F5E7F62F820D}" destId="{BB741A98-6A1C-4047-8A4E-337CE0850724}" srcOrd="1" destOrd="0" presId="urn:microsoft.com/office/officeart/2005/8/layout/vList3"/>
    <dgm:cxn modelId="{B89C6934-CF7C-4FDC-B576-97150A2F754B}" type="presParOf" srcId="{9A68C560-C52B-4039-AD57-76C4A5D1674D}" destId="{52322A56-E6FA-41ED-A91D-27394105DB8D}" srcOrd="1" destOrd="0" presId="urn:microsoft.com/office/officeart/2005/8/layout/vList3"/>
    <dgm:cxn modelId="{F4023C0A-F0F8-44C4-B5A5-51C9D7B510B2}" type="presParOf" srcId="{9A68C560-C52B-4039-AD57-76C4A5D1674D}" destId="{9E776756-9525-473E-8AC8-5E847FE820C2}" srcOrd="2" destOrd="0" presId="urn:microsoft.com/office/officeart/2005/8/layout/vList3"/>
    <dgm:cxn modelId="{AFFE6B04-85AF-4420-A109-F3975FE1CBA4}" type="presParOf" srcId="{9E776756-9525-473E-8AC8-5E847FE820C2}" destId="{72927BF7-AE4B-48C3-A0A0-FC72FD97DBE0}" srcOrd="0" destOrd="0" presId="urn:microsoft.com/office/officeart/2005/8/layout/vList3"/>
    <dgm:cxn modelId="{288E690F-1F9E-4890-8983-84C877BE8B47}" type="presParOf" srcId="{9E776756-9525-473E-8AC8-5E847FE820C2}" destId="{794C02D4-65A7-4809-9DD7-54B7CF11E8C3}" srcOrd="1" destOrd="0" presId="urn:microsoft.com/office/officeart/2005/8/layout/vList3"/>
    <dgm:cxn modelId="{CEF9F802-9CCD-44D5-848E-D536D7148CBC}" type="presParOf" srcId="{9A68C560-C52B-4039-AD57-76C4A5D1674D}" destId="{5FB83462-1B0D-4C8E-B3DA-39F32CA67CEE}" srcOrd="3" destOrd="0" presId="urn:microsoft.com/office/officeart/2005/8/layout/vList3"/>
    <dgm:cxn modelId="{F2F513AD-5D1C-431C-A479-EB09C14E6BF5}" type="presParOf" srcId="{9A68C560-C52B-4039-AD57-76C4A5D1674D}" destId="{6D974A03-CA10-4829-B33B-8D2B9DF4C3C2}" srcOrd="4" destOrd="0" presId="urn:microsoft.com/office/officeart/2005/8/layout/vList3"/>
    <dgm:cxn modelId="{E5CD75FE-9682-4EB2-9E47-EA78100645F6}" type="presParOf" srcId="{6D974A03-CA10-4829-B33B-8D2B9DF4C3C2}" destId="{E015F7F4-FEF3-49B7-A76F-C443989F8208}" srcOrd="0" destOrd="0" presId="urn:microsoft.com/office/officeart/2005/8/layout/vList3"/>
    <dgm:cxn modelId="{FD1458DA-C990-43AE-ACE3-2467AD878EB9}" type="presParOf" srcId="{6D974A03-CA10-4829-B33B-8D2B9DF4C3C2}" destId="{CA6A9723-8983-442E-9A3A-819CC623AF6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685C1-A3B5-4F99-A99E-F01BAF728EBB}">
      <dsp:nvSpPr>
        <dsp:cNvPr id="0" name=""/>
        <dsp:cNvSpPr/>
      </dsp:nvSpPr>
      <dsp:spPr>
        <a:xfrm>
          <a:off x="-4081275" y="-626409"/>
          <a:ext cx="4863337" cy="4863337"/>
        </a:xfrm>
        <a:prstGeom prst="blockArc">
          <a:avLst>
            <a:gd name="adj1" fmla="val 18900000"/>
            <a:gd name="adj2" fmla="val 2700000"/>
            <a:gd name="adj3" fmla="val 444"/>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5559AA-27DC-4657-BCCF-D21872225592}">
      <dsp:nvSpPr>
        <dsp:cNvPr id="0" name=""/>
        <dsp:cNvSpPr/>
      </dsp:nvSpPr>
      <dsp:spPr>
        <a:xfrm>
          <a:off x="502940" y="361051"/>
          <a:ext cx="4769225" cy="722103"/>
        </a:xfrm>
        <a:prstGeom prst="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3170" tIns="68580" rIns="68580" bIns="68580" numCol="1" spcCol="1270" anchor="ctr" anchorCtr="0">
          <a:noAutofit/>
        </a:bodyPr>
        <a:lstStyle/>
        <a:p>
          <a:pPr marL="0" lvl="0" indent="0" algn="l" defTabSz="1200150">
            <a:lnSpc>
              <a:spcPct val="90000"/>
            </a:lnSpc>
            <a:spcBef>
              <a:spcPct val="0"/>
            </a:spcBef>
            <a:spcAft>
              <a:spcPct val="35000"/>
            </a:spcAft>
            <a:buNone/>
          </a:pPr>
          <a:r>
            <a:rPr lang="tr-TR" sz="2700" kern="1200" dirty="0">
              <a:solidFill>
                <a:prstClr val="white"/>
              </a:solidFill>
              <a:latin typeface="Calibri" panose="020F0502020204030204"/>
              <a:ea typeface="+mn-ea"/>
              <a:cs typeface="+mn-cs"/>
            </a:rPr>
            <a:t>Dahilde İşleme Rejimi Nedir?</a:t>
          </a:r>
          <a:endParaRPr lang="tr-TR" sz="2700" kern="1200" dirty="0"/>
        </a:p>
      </dsp:txBody>
      <dsp:txXfrm>
        <a:off x="502940" y="361051"/>
        <a:ext cx="4769225" cy="722103"/>
      </dsp:txXfrm>
    </dsp:sp>
    <dsp:sp modelId="{4792725F-A738-4EA2-8EBE-F8614E510273}">
      <dsp:nvSpPr>
        <dsp:cNvPr id="0" name=""/>
        <dsp:cNvSpPr/>
      </dsp:nvSpPr>
      <dsp:spPr>
        <a:xfrm>
          <a:off x="51626" y="270788"/>
          <a:ext cx="902629" cy="90262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15FE68A-44CC-4592-9161-7CB31E0C44AA}">
      <dsp:nvSpPr>
        <dsp:cNvPr id="0" name=""/>
        <dsp:cNvSpPr/>
      </dsp:nvSpPr>
      <dsp:spPr>
        <a:xfrm>
          <a:off x="648070" y="1444207"/>
          <a:ext cx="4506741" cy="722103"/>
        </a:xfrm>
        <a:prstGeom prst="rect">
          <a:avLst/>
        </a:prstGeom>
        <a:solidFill>
          <a:srgbClr val="4472C4">
            <a:lumMod val="5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0448" tIns="43180" rIns="43180" bIns="43180" numCol="1" spcCol="1270" anchor="ctr" anchorCtr="0">
          <a:noAutofit/>
        </a:bodyPr>
        <a:lstStyle/>
        <a:p>
          <a:pPr marL="0" lvl="0" indent="0" algn="l" defTabSz="755650">
            <a:lnSpc>
              <a:spcPct val="90000"/>
            </a:lnSpc>
            <a:spcBef>
              <a:spcPct val="0"/>
            </a:spcBef>
            <a:spcAft>
              <a:spcPct val="35000"/>
            </a:spcAft>
            <a:buNone/>
          </a:pPr>
          <a:r>
            <a:rPr lang="tr-TR" sz="2400" kern="1200" dirty="0">
              <a:solidFill>
                <a:prstClr val="white"/>
              </a:solidFill>
              <a:latin typeface="Calibri" panose="020F0502020204030204"/>
              <a:ea typeface="+mn-ea"/>
              <a:cs typeface="+mn-cs"/>
            </a:rPr>
            <a:t>      Dahilde İşleme Rejimi 	Mevzuat Düzenlemeleri</a:t>
          </a:r>
        </a:p>
      </dsp:txBody>
      <dsp:txXfrm>
        <a:off x="648070" y="1444207"/>
        <a:ext cx="4506741" cy="722103"/>
      </dsp:txXfrm>
    </dsp:sp>
    <dsp:sp modelId="{89D79656-1ABC-4040-87E0-080045D3BBB7}">
      <dsp:nvSpPr>
        <dsp:cNvPr id="0" name=""/>
        <dsp:cNvSpPr/>
      </dsp:nvSpPr>
      <dsp:spPr>
        <a:xfrm>
          <a:off x="314110" y="1353944"/>
          <a:ext cx="902629" cy="90262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D8ABC07-BD07-4ECD-9B32-1420E373B903}">
      <dsp:nvSpPr>
        <dsp:cNvPr id="0" name=""/>
        <dsp:cNvSpPr/>
      </dsp:nvSpPr>
      <dsp:spPr>
        <a:xfrm>
          <a:off x="502940" y="2527363"/>
          <a:ext cx="4769225" cy="722103"/>
        </a:xfrm>
        <a:prstGeom prst="rect">
          <a:avLst/>
        </a:prstGeom>
        <a:solidFill>
          <a:srgbClr val="4472C4">
            <a:lumMod val="5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0448" tIns="43180" rIns="43180" bIns="43180" numCol="1" spcCol="1270" anchor="ctr" anchorCtr="0">
          <a:noAutofit/>
        </a:bodyPr>
        <a:lstStyle/>
        <a:p>
          <a:pPr marL="0" lvl="0" indent="0" algn="l" defTabSz="755650">
            <a:lnSpc>
              <a:spcPct val="90000"/>
            </a:lnSpc>
            <a:spcBef>
              <a:spcPct val="0"/>
            </a:spcBef>
            <a:spcAft>
              <a:spcPct val="35000"/>
            </a:spcAft>
            <a:buNone/>
          </a:pPr>
          <a:r>
            <a:rPr lang="tr-TR" sz="1700" kern="1200" dirty="0">
              <a:solidFill>
                <a:prstClr val="white"/>
              </a:solidFill>
              <a:latin typeface="Calibri" panose="020F0502020204030204"/>
              <a:ea typeface="+mn-ea"/>
              <a:cs typeface="+mn-cs"/>
            </a:rPr>
            <a:t>      </a:t>
          </a:r>
          <a:r>
            <a:rPr lang="tr-TR" sz="2000" kern="1200" dirty="0">
              <a:solidFill>
                <a:prstClr val="white"/>
              </a:solidFill>
              <a:latin typeface="Calibri" panose="020F0502020204030204"/>
              <a:ea typeface="+mn-ea"/>
              <a:cs typeface="+mn-cs"/>
            </a:rPr>
            <a:t>Dahilde İşleme Rejimi Uygulamaları</a:t>
          </a:r>
          <a:endParaRPr lang="tr-TR" sz="1700" kern="1200" dirty="0">
            <a:solidFill>
              <a:prstClr val="white"/>
            </a:solidFill>
            <a:latin typeface="Calibri" panose="020F0502020204030204"/>
            <a:ea typeface="+mn-ea"/>
            <a:cs typeface="+mn-cs"/>
          </a:endParaRPr>
        </a:p>
      </dsp:txBody>
      <dsp:txXfrm>
        <a:off x="502940" y="2527363"/>
        <a:ext cx="4769225" cy="722103"/>
      </dsp:txXfrm>
    </dsp:sp>
    <dsp:sp modelId="{6448352B-A694-4BC6-BC3E-8059AC41F34D}">
      <dsp:nvSpPr>
        <dsp:cNvPr id="0" name=""/>
        <dsp:cNvSpPr/>
      </dsp:nvSpPr>
      <dsp:spPr>
        <a:xfrm>
          <a:off x="51626" y="2437100"/>
          <a:ext cx="902629" cy="90262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C05CE-5E30-4FF5-BC93-94B572C738BF}">
      <dsp:nvSpPr>
        <dsp:cNvPr id="0" name=""/>
        <dsp:cNvSpPr/>
      </dsp:nvSpPr>
      <dsp:spPr>
        <a:xfrm rot="5400000">
          <a:off x="4277681" y="-1721498"/>
          <a:ext cx="748071" cy="4378086"/>
        </a:xfrm>
        <a:prstGeom prst="round2SameRect">
          <a:avLst/>
        </a:prstGeom>
        <a:solidFill>
          <a:schemeClr val="accent1">
            <a:lumMod val="20000"/>
            <a:lumOff val="80000"/>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t>İhraç amacıyla gümrük muafiyetli ithalata imkan sağlayan ve gümrük idaresince verilen izindir.</a:t>
          </a:r>
        </a:p>
      </dsp:txBody>
      <dsp:txXfrm rot="-5400000">
        <a:off x="2462674" y="130027"/>
        <a:ext cx="4341568" cy="675035"/>
      </dsp:txXfrm>
    </dsp:sp>
    <dsp:sp modelId="{A2B18EFD-3018-43F5-B67A-DF28FEA57448}">
      <dsp:nvSpPr>
        <dsp:cNvPr id="0" name=""/>
        <dsp:cNvSpPr/>
      </dsp:nvSpPr>
      <dsp:spPr>
        <a:xfrm>
          <a:off x="0" y="0"/>
          <a:ext cx="2462673" cy="935089"/>
        </a:xfrm>
        <a:prstGeom prst="roundRect">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kern="1200" dirty="0"/>
            <a:t>Dahilde İşleme İzni (Dİİ)</a:t>
          </a:r>
        </a:p>
      </dsp:txBody>
      <dsp:txXfrm>
        <a:off x="45647" y="45647"/>
        <a:ext cx="2371379" cy="8437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79355-24B0-4CCE-8121-859E73171F24}">
      <dsp:nvSpPr>
        <dsp:cNvPr id="0" name=""/>
        <dsp:cNvSpPr/>
      </dsp:nvSpPr>
      <dsp:spPr>
        <a:xfrm rot="5400000">
          <a:off x="3617928" y="-858643"/>
          <a:ext cx="2165508" cy="4424171"/>
        </a:xfrm>
        <a:prstGeom prst="round2Same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just" defTabSz="977900">
            <a:lnSpc>
              <a:spcPct val="90000"/>
            </a:lnSpc>
            <a:spcBef>
              <a:spcPct val="0"/>
            </a:spcBef>
            <a:spcAft>
              <a:spcPct val="15000"/>
            </a:spcAft>
            <a:buChar char="•"/>
          </a:pPr>
          <a:r>
            <a:rPr lang="tr-TR" sz="2200" kern="1200" dirty="0"/>
            <a:t>İhraç amacıyla gümrük muafiyetli ithalata ve/veya yurt içi alımlara imkan sağlayan Bakanlığımızca (İhracat Genel Müdürlüğü) düzenlenen belgedir.</a:t>
          </a:r>
        </a:p>
      </dsp:txBody>
      <dsp:txXfrm rot="-5400000">
        <a:off x="2488597" y="376399"/>
        <a:ext cx="4318460" cy="1954086"/>
      </dsp:txXfrm>
    </dsp:sp>
    <dsp:sp modelId="{0F79F9E8-F3FF-4401-BC07-A33CEC3E2626}">
      <dsp:nvSpPr>
        <dsp:cNvPr id="0" name=""/>
        <dsp:cNvSpPr/>
      </dsp:nvSpPr>
      <dsp:spPr>
        <a:xfrm>
          <a:off x="15528" y="0"/>
          <a:ext cx="2488596" cy="270688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tr-TR" sz="2800" b="1" kern="1200" dirty="0"/>
            <a:t>DAHİLDE İŞLEME İZİN BELGESİ</a:t>
          </a:r>
        </a:p>
      </dsp:txBody>
      <dsp:txXfrm>
        <a:off x="137011" y="121483"/>
        <a:ext cx="2245630" cy="24639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9FFB3-528F-4ECB-85F4-18555A587090}">
      <dsp:nvSpPr>
        <dsp:cNvPr id="0" name=""/>
        <dsp:cNvSpPr/>
      </dsp:nvSpPr>
      <dsp:spPr>
        <a:xfrm>
          <a:off x="3877136" y="738"/>
          <a:ext cx="1157484" cy="1157484"/>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dirty="0"/>
            <a:t>Belgenin tarih ve sayısı</a:t>
          </a:r>
        </a:p>
      </dsp:txBody>
      <dsp:txXfrm>
        <a:off x="4046646" y="170248"/>
        <a:ext cx="818464" cy="818464"/>
      </dsp:txXfrm>
    </dsp:sp>
    <dsp:sp modelId="{3E241B69-3D68-433A-AF59-79BBA268C0B2}">
      <dsp:nvSpPr>
        <dsp:cNvPr id="0" name=""/>
        <dsp:cNvSpPr/>
      </dsp:nvSpPr>
      <dsp:spPr>
        <a:xfrm rot="1542857">
          <a:off x="5077315" y="757638"/>
          <a:ext cx="308218" cy="390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a:off x="5081893" y="815708"/>
        <a:ext cx="215753" cy="234390"/>
      </dsp:txXfrm>
    </dsp:sp>
    <dsp:sp modelId="{D8212298-ADC0-481E-BE3E-82B4A7CA7001}">
      <dsp:nvSpPr>
        <dsp:cNvPr id="0" name=""/>
        <dsp:cNvSpPr/>
      </dsp:nvSpPr>
      <dsp:spPr>
        <a:xfrm>
          <a:off x="5443947" y="755274"/>
          <a:ext cx="1157484" cy="1157484"/>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dirty="0"/>
            <a:t>Firma </a:t>
          </a:r>
          <a:r>
            <a:rPr lang="tr-TR" sz="1200" kern="1200" dirty="0" err="1"/>
            <a:t>ünvanı</a:t>
          </a:r>
          <a:r>
            <a:rPr lang="tr-TR" sz="1200" kern="1200" dirty="0"/>
            <a:t>, adresi, vergi numarası</a:t>
          </a:r>
        </a:p>
      </dsp:txBody>
      <dsp:txXfrm>
        <a:off x="5613457" y="924784"/>
        <a:ext cx="818464" cy="818464"/>
      </dsp:txXfrm>
    </dsp:sp>
    <dsp:sp modelId="{29CD81AA-A633-4A42-82D4-74D73FA9C272}">
      <dsp:nvSpPr>
        <dsp:cNvPr id="0" name=""/>
        <dsp:cNvSpPr/>
      </dsp:nvSpPr>
      <dsp:spPr>
        <a:xfrm rot="4628571">
          <a:off x="6060123" y="1977900"/>
          <a:ext cx="308218" cy="390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a:off x="6096068" y="2010957"/>
        <a:ext cx="215753" cy="234390"/>
      </dsp:txXfrm>
    </dsp:sp>
    <dsp:sp modelId="{FF471F1C-B438-4C84-9C63-F74843133698}">
      <dsp:nvSpPr>
        <dsp:cNvPr id="0" name=""/>
        <dsp:cNvSpPr/>
      </dsp:nvSpPr>
      <dsp:spPr>
        <a:xfrm>
          <a:off x="5830917" y="2450702"/>
          <a:ext cx="1157484" cy="1157484"/>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dirty="0"/>
            <a:t>Belgenin süresi</a:t>
          </a:r>
        </a:p>
      </dsp:txBody>
      <dsp:txXfrm>
        <a:off x="6000427" y="2620212"/>
        <a:ext cx="818464" cy="818464"/>
      </dsp:txXfrm>
    </dsp:sp>
    <dsp:sp modelId="{BAACD056-D1A6-4F5E-82B1-64B3EB65F013}">
      <dsp:nvSpPr>
        <dsp:cNvPr id="0" name=""/>
        <dsp:cNvSpPr/>
      </dsp:nvSpPr>
      <dsp:spPr>
        <a:xfrm rot="7714286">
          <a:off x="5718855" y="3507112"/>
          <a:ext cx="308218" cy="390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rot="10800000">
        <a:off x="5793913" y="3549096"/>
        <a:ext cx="215753" cy="234390"/>
      </dsp:txXfrm>
    </dsp:sp>
    <dsp:sp modelId="{3D9421D7-0C41-40A1-94D4-D4F2599D0E67}">
      <dsp:nvSpPr>
        <dsp:cNvPr id="0" name=""/>
        <dsp:cNvSpPr/>
      </dsp:nvSpPr>
      <dsp:spPr>
        <a:xfrm>
          <a:off x="4746650" y="3810329"/>
          <a:ext cx="1157484" cy="1157484"/>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a:t>İthal eşyasının miktar ve değeri</a:t>
          </a:r>
        </a:p>
      </dsp:txBody>
      <dsp:txXfrm>
        <a:off x="4916160" y="3979839"/>
        <a:ext cx="818464" cy="818464"/>
      </dsp:txXfrm>
    </dsp:sp>
    <dsp:sp modelId="{43AAC414-480A-45E3-885F-5EB7EE19480C}">
      <dsp:nvSpPr>
        <dsp:cNvPr id="0" name=""/>
        <dsp:cNvSpPr/>
      </dsp:nvSpPr>
      <dsp:spPr>
        <a:xfrm rot="10800000">
          <a:off x="4310492" y="4193746"/>
          <a:ext cx="308218" cy="390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rot="10800000">
        <a:off x="4402957" y="4271876"/>
        <a:ext cx="215753" cy="234390"/>
      </dsp:txXfrm>
    </dsp:sp>
    <dsp:sp modelId="{224E953D-6CD2-4218-8C36-FCF2E0FC6E13}">
      <dsp:nvSpPr>
        <dsp:cNvPr id="0" name=""/>
        <dsp:cNvSpPr/>
      </dsp:nvSpPr>
      <dsp:spPr>
        <a:xfrm>
          <a:off x="3007622" y="3810329"/>
          <a:ext cx="1157484" cy="1157484"/>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a:t>İhraç eşyasının miktar ve değeri</a:t>
          </a:r>
        </a:p>
      </dsp:txBody>
      <dsp:txXfrm>
        <a:off x="3177132" y="3979839"/>
        <a:ext cx="818464" cy="818464"/>
      </dsp:txXfrm>
    </dsp:sp>
    <dsp:sp modelId="{1361C7E6-552E-44E1-A7E9-D99767D8549C}">
      <dsp:nvSpPr>
        <dsp:cNvPr id="0" name=""/>
        <dsp:cNvSpPr/>
      </dsp:nvSpPr>
      <dsp:spPr>
        <a:xfrm rot="13885714">
          <a:off x="2895560" y="3520752"/>
          <a:ext cx="308218" cy="390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rot="10800000">
        <a:off x="2970618" y="3635028"/>
        <a:ext cx="215753" cy="234390"/>
      </dsp:txXfrm>
    </dsp:sp>
    <dsp:sp modelId="{AD88E1E1-828D-4D44-B0A1-A4804511121A}">
      <dsp:nvSpPr>
        <dsp:cNvPr id="0" name=""/>
        <dsp:cNvSpPr/>
      </dsp:nvSpPr>
      <dsp:spPr>
        <a:xfrm>
          <a:off x="1923355" y="2450702"/>
          <a:ext cx="1157484" cy="1157484"/>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a:t>Özel şartlar</a:t>
          </a:r>
        </a:p>
      </dsp:txBody>
      <dsp:txXfrm>
        <a:off x="2092865" y="2620212"/>
        <a:ext cx="818464" cy="818464"/>
      </dsp:txXfrm>
    </dsp:sp>
    <dsp:sp modelId="{EA73782B-2830-4A6E-9B2F-7D39478F1754}">
      <dsp:nvSpPr>
        <dsp:cNvPr id="0" name=""/>
        <dsp:cNvSpPr/>
      </dsp:nvSpPr>
      <dsp:spPr>
        <a:xfrm rot="16971429">
          <a:off x="2539532" y="1994909"/>
          <a:ext cx="308218" cy="390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a:off x="2575477" y="2118112"/>
        <a:ext cx="215753" cy="234390"/>
      </dsp:txXfrm>
    </dsp:sp>
    <dsp:sp modelId="{599C6A89-9C08-46DE-968C-0180D35154DA}">
      <dsp:nvSpPr>
        <dsp:cNvPr id="0" name=""/>
        <dsp:cNvSpPr/>
      </dsp:nvSpPr>
      <dsp:spPr>
        <a:xfrm>
          <a:off x="2310325" y="755274"/>
          <a:ext cx="1157484" cy="1157484"/>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kern="1200"/>
            <a:t>Döviz kullanım oranı</a:t>
          </a:r>
        </a:p>
      </dsp:txBody>
      <dsp:txXfrm>
        <a:off x="2479835" y="924784"/>
        <a:ext cx="818464" cy="818464"/>
      </dsp:txXfrm>
    </dsp:sp>
    <dsp:sp modelId="{EC02E644-FF85-4A43-BD25-4218C7B52E7A}">
      <dsp:nvSpPr>
        <dsp:cNvPr id="0" name=""/>
        <dsp:cNvSpPr/>
      </dsp:nvSpPr>
      <dsp:spPr>
        <a:xfrm rot="20057143">
          <a:off x="3510504" y="765207"/>
          <a:ext cx="308218" cy="390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a:off x="3515082" y="863397"/>
        <a:ext cx="215753" cy="2343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7B1A2-9381-42E2-A3BE-F6FA586361CD}">
      <dsp:nvSpPr>
        <dsp:cNvPr id="0" name=""/>
        <dsp:cNvSpPr/>
      </dsp:nvSpPr>
      <dsp:spPr>
        <a:xfrm>
          <a:off x="596881" y="0"/>
          <a:ext cx="6764656" cy="3672408"/>
        </a:xfrm>
        <a:prstGeom prst="rightArrow">
          <a:avLst/>
        </a:prstGeom>
        <a:solidFill>
          <a:schemeClr val="bg1"/>
        </a:solidFill>
        <a:ln>
          <a:solidFill>
            <a:schemeClr val="accent1">
              <a:lumMod val="50000"/>
            </a:schemeClr>
          </a:solidFill>
        </a:ln>
        <a:effectLst/>
      </dsp:spPr>
      <dsp:style>
        <a:lnRef idx="0">
          <a:scrgbClr r="0" g="0" b="0"/>
        </a:lnRef>
        <a:fillRef idx="1">
          <a:scrgbClr r="0" g="0" b="0"/>
        </a:fillRef>
        <a:effectRef idx="0">
          <a:scrgbClr r="0" g="0" b="0"/>
        </a:effectRef>
        <a:fontRef idx="minor"/>
      </dsp:style>
    </dsp:sp>
    <dsp:sp modelId="{276E3F8B-6432-4D16-B4CC-33B366F42E2F}">
      <dsp:nvSpPr>
        <dsp:cNvPr id="0" name=""/>
        <dsp:cNvSpPr/>
      </dsp:nvSpPr>
      <dsp:spPr>
        <a:xfrm>
          <a:off x="3983" y="1101722"/>
          <a:ext cx="1915771" cy="1468963"/>
        </a:xfrm>
        <a:prstGeom prst="roundRect">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t>İthal eşyasının ihraç edilecek ürünün üretiminde kullanıldığının tespitinin mümkün olması</a:t>
          </a:r>
        </a:p>
      </dsp:txBody>
      <dsp:txXfrm>
        <a:off x="75692" y="1173431"/>
        <a:ext cx="1772353" cy="1325545"/>
      </dsp:txXfrm>
    </dsp:sp>
    <dsp:sp modelId="{C306DEDA-3732-495D-A53A-0FAC492C47BB}">
      <dsp:nvSpPr>
        <dsp:cNvPr id="0" name=""/>
        <dsp:cNvSpPr/>
      </dsp:nvSpPr>
      <dsp:spPr>
        <a:xfrm>
          <a:off x="2015543" y="1101722"/>
          <a:ext cx="1915771" cy="1468963"/>
        </a:xfrm>
        <a:prstGeom prst="roundRect">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a:t>Ülkemizde yerleşik üreticilerin temel ekonomik çıkarlarının olumsuz etkilenmemesi</a:t>
          </a:r>
        </a:p>
      </dsp:txBody>
      <dsp:txXfrm>
        <a:off x="2087252" y="1173431"/>
        <a:ext cx="1772353" cy="1325545"/>
      </dsp:txXfrm>
    </dsp:sp>
    <dsp:sp modelId="{0FE546E7-CE32-4CB5-8422-11E491BA7B69}">
      <dsp:nvSpPr>
        <dsp:cNvPr id="0" name=""/>
        <dsp:cNvSpPr/>
      </dsp:nvSpPr>
      <dsp:spPr>
        <a:xfrm>
          <a:off x="4027103" y="1101722"/>
          <a:ext cx="1915771" cy="1468963"/>
        </a:xfrm>
        <a:prstGeom prst="roundRect">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t>Faaliyetin katma değer yaratan, kapasite kullanımını artıran, rekabet gücü sağlayan nitelikte olması</a:t>
          </a:r>
        </a:p>
      </dsp:txBody>
      <dsp:txXfrm>
        <a:off x="4098812" y="1173431"/>
        <a:ext cx="1772353" cy="1325545"/>
      </dsp:txXfrm>
    </dsp:sp>
    <dsp:sp modelId="{CE1AC106-E258-4841-85A0-25F8865D6F26}">
      <dsp:nvSpPr>
        <dsp:cNvPr id="0" name=""/>
        <dsp:cNvSpPr/>
      </dsp:nvSpPr>
      <dsp:spPr>
        <a:xfrm>
          <a:off x="6038664" y="1101722"/>
          <a:ext cx="1915771" cy="1468963"/>
        </a:xfrm>
        <a:prstGeom prst="roundRect">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t>Firmaların performansları</a:t>
          </a:r>
        </a:p>
      </dsp:txBody>
      <dsp:txXfrm>
        <a:off x="6110373" y="1173431"/>
        <a:ext cx="1772353" cy="13255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525D2-BBE7-4DBD-A354-39183885DBB5}">
      <dsp:nvSpPr>
        <dsp:cNvPr id="0" name=""/>
        <dsp:cNvSpPr/>
      </dsp:nvSpPr>
      <dsp:spPr>
        <a:xfrm>
          <a:off x="552035" y="1460"/>
          <a:ext cx="3170570" cy="868286"/>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tr-TR" sz="1800" b="1" kern="1200" dirty="0"/>
            <a:t>Azami 12 ay</a:t>
          </a:r>
        </a:p>
      </dsp:txBody>
      <dsp:txXfrm>
        <a:off x="986178" y="1460"/>
        <a:ext cx="2302284" cy="868286"/>
      </dsp:txXfrm>
    </dsp:sp>
    <dsp:sp modelId="{0ABD17C1-7280-43AC-8C5C-51AC2070F1A7}">
      <dsp:nvSpPr>
        <dsp:cNvPr id="0" name=""/>
        <dsp:cNvSpPr/>
      </dsp:nvSpPr>
      <dsp:spPr>
        <a:xfrm>
          <a:off x="552035" y="991307"/>
          <a:ext cx="3122510" cy="868286"/>
        </a:xfrm>
        <a:prstGeom prst="chevron">
          <a:avLst/>
        </a:prstGeom>
        <a:solidFill>
          <a:schemeClr val="bg1"/>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accent1">
                  <a:lumMod val="50000"/>
                </a:schemeClr>
              </a:solidFill>
            </a:rPr>
            <a:t>12 ayı aşan üretim süreçlerinde  ise proje süresi kadar </a:t>
          </a:r>
        </a:p>
      </dsp:txBody>
      <dsp:txXfrm>
        <a:off x="986178" y="991307"/>
        <a:ext cx="2254224" cy="868286"/>
      </dsp:txXfrm>
    </dsp:sp>
    <dsp:sp modelId="{C33C7B6A-86E5-4235-B0F9-D91AA1BF5C01}">
      <dsp:nvSpPr>
        <dsp:cNvPr id="0" name=""/>
        <dsp:cNvSpPr/>
      </dsp:nvSpPr>
      <dsp:spPr>
        <a:xfrm>
          <a:off x="552035" y="1981153"/>
          <a:ext cx="3122510" cy="868286"/>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tr-TR" sz="1800" b="1" kern="1200" dirty="0"/>
            <a:t>Örnek : Gemi inşası ve savunma sanayi projeleri.</a:t>
          </a:r>
        </a:p>
      </dsp:txBody>
      <dsp:txXfrm>
        <a:off x="986178" y="1981153"/>
        <a:ext cx="2254224" cy="8682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3C13E-916B-4D5B-9491-8B66395E6F66}">
      <dsp:nvSpPr>
        <dsp:cNvPr id="0" name=""/>
        <dsp:cNvSpPr/>
      </dsp:nvSpPr>
      <dsp:spPr>
        <a:xfrm rot="5400000">
          <a:off x="5069100" y="-2089032"/>
          <a:ext cx="755603" cy="5126496"/>
        </a:xfrm>
        <a:prstGeom prst="round2Same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Yan sanayici firmaya ithal eşyasından işlem görmüş ürün ürettiren ve bu ürünün ihracatını kendisi ve/veya aracı ihracatçı vasıtasıyla gerçekleştiren imalatçı olmayan dahilde işleme izin belgesi/dahilde işleme izni sahibi firma</a:t>
          </a:r>
        </a:p>
      </dsp:txBody>
      <dsp:txXfrm rot="-5400000">
        <a:off x="2883654" y="133299"/>
        <a:ext cx="5089611" cy="681833"/>
      </dsp:txXfrm>
    </dsp:sp>
    <dsp:sp modelId="{F76107ED-4BD4-4437-A0B5-3054800F43C6}">
      <dsp:nvSpPr>
        <dsp:cNvPr id="0" name=""/>
        <dsp:cNvSpPr/>
      </dsp:nvSpPr>
      <dsp:spPr>
        <a:xfrm>
          <a:off x="0" y="1963"/>
          <a:ext cx="2883654" cy="944504"/>
        </a:xfrm>
        <a:prstGeom prst="roundRect">
          <a:avLst/>
        </a:prstGeom>
        <a:solidFill>
          <a:srgbClr val="4472C4">
            <a:lumMod val="5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prstClr val="white"/>
              </a:solidFill>
              <a:latin typeface="Calibri" panose="020F0502020204030204"/>
              <a:ea typeface="+mn-ea"/>
              <a:cs typeface="+mn-cs"/>
            </a:rPr>
            <a:t>İHRACATÇI</a:t>
          </a:r>
        </a:p>
      </dsp:txBody>
      <dsp:txXfrm>
        <a:off x="46107" y="48070"/>
        <a:ext cx="2791440" cy="852290"/>
      </dsp:txXfrm>
    </dsp:sp>
    <dsp:sp modelId="{EE001121-C018-4A57-B195-BEE738FC9FD1}">
      <dsp:nvSpPr>
        <dsp:cNvPr id="0" name=""/>
        <dsp:cNvSpPr/>
      </dsp:nvSpPr>
      <dsp:spPr>
        <a:xfrm rot="5400000">
          <a:off x="5069100" y="-1097302"/>
          <a:ext cx="755603" cy="5126496"/>
        </a:xfrm>
        <a:prstGeom prst="round2Same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İşlem görmüş ürünün tamamını veya bir kısmını üreten ve bu ürünün ihracatını kendisi ve/veya aracı ihracatçı vasıtasıyla gerçekleştiren dahilde işleme izin belgesi/dahilde işleme izni sahibi firma</a:t>
          </a:r>
        </a:p>
      </dsp:txBody>
      <dsp:txXfrm rot="-5400000">
        <a:off x="2883654" y="1125029"/>
        <a:ext cx="5089611" cy="681833"/>
      </dsp:txXfrm>
    </dsp:sp>
    <dsp:sp modelId="{89B5C930-111B-413F-BBA2-F0DBE74384FF}">
      <dsp:nvSpPr>
        <dsp:cNvPr id="0" name=""/>
        <dsp:cNvSpPr/>
      </dsp:nvSpPr>
      <dsp:spPr>
        <a:xfrm>
          <a:off x="0" y="993693"/>
          <a:ext cx="2883654" cy="944504"/>
        </a:xfrm>
        <a:prstGeom prst="roundRect">
          <a:avLst/>
        </a:prstGeom>
        <a:solidFill>
          <a:srgbClr val="4472C4">
            <a:lumMod val="5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prstClr val="white"/>
              </a:solidFill>
              <a:latin typeface="Calibri" panose="020F0502020204030204"/>
              <a:ea typeface="+mn-ea"/>
              <a:cs typeface="+mn-cs"/>
            </a:rPr>
            <a:t>İMALATÇI-İHRACATÇI</a:t>
          </a:r>
        </a:p>
      </dsp:txBody>
      <dsp:txXfrm>
        <a:off x="46107" y="1039800"/>
        <a:ext cx="2791440" cy="852290"/>
      </dsp:txXfrm>
    </dsp:sp>
    <dsp:sp modelId="{97D8E88D-F450-4086-9D59-E160083EEA69}">
      <dsp:nvSpPr>
        <dsp:cNvPr id="0" name=""/>
        <dsp:cNvSpPr/>
      </dsp:nvSpPr>
      <dsp:spPr>
        <a:xfrm rot="5400000">
          <a:off x="5069100" y="-105573"/>
          <a:ext cx="755603" cy="5126496"/>
        </a:xfrm>
        <a:prstGeom prst="round2Same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Dahilde işleme izin belgesinde/dahilde işleme izninde taahhüt edilen ihraç ürününün tamamını ya da bir kısmını üreten, belgede/izinde kayıtlı ancak belge/izin sahibi olmayan firma</a:t>
          </a:r>
        </a:p>
      </dsp:txBody>
      <dsp:txXfrm rot="-5400000">
        <a:off x="2883654" y="2116758"/>
        <a:ext cx="5089611" cy="681833"/>
      </dsp:txXfrm>
    </dsp:sp>
    <dsp:sp modelId="{495CCFB9-C519-4AA6-AA4C-E63D465F5626}">
      <dsp:nvSpPr>
        <dsp:cNvPr id="0" name=""/>
        <dsp:cNvSpPr/>
      </dsp:nvSpPr>
      <dsp:spPr>
        <a:xfrm>
          <a:off x="0" y="1985422"/>
          <a:ext cx="2883654" cy="944504"/>
        </a:xfrm>
        <a:prstGeom prst="roundRect">
          <a:avLst/>
        </a:prstGeom>
        <a:solidFill>
          <a:srgbClr val="4472C4">
            <a:lumMod val="5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prstClr val="white"/>
              </a:solidFill>
              <a:latin typeface="Calibri" panose="020F0502020204030204"/>
              <a:ea typeface="+mn-ea"/>
              <a:cs typeface="+mn-cs"/>
            </a:rPr>
            <a:t>YAN</a:t>
          </a:r>
          <a:r>
            <a:rPr lang="tr-TR" sz="2900" kern="1200" dirty="0"/>
            <a:t> </a:t>
          </a:r>
          <a:r>
            <a:rPr lang="tr-TR" sz="2000" b="1" kern="1200" dirty="0"/>
            <a:t>SANAYİCİ</a:t>
          </a:r>
          <a:endParaRPr lang="tr-TR" sz="2900" b="1" kern="1200" dirty="0"/>
        </a:p>
      </dsp:txBody>
      <dsp:txXfrm>
        <a:off x="46107" y="2031529"/>
        <a:ext cx="2791440" cy="852290"/>
      </dsp:txXfrm>
    </dsp:sp>
    <dsp:sp modelId="{61B860AA-3778-4A3D-A0C5-318F23396319}">
      <dsp:nvSpPr>
        <dsp:cNvPr id="0" name=""/>
        <dsp:cNvSpPr/>
      </dsp:nvSpPr>
      <dsp:spPr>
        <a:xfrm rot="5400000">
          <a:off x="5069100" y="886156"/>
          <a:ext cx="755603" cy="5126496"/>
        </a:xfrm>
        <a:prstGeom prst="round2Same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Dahilde işleme izin belgesinde/dahilde işleme izninde taahhüt edilen ihracatı, belge/izin sahibi firmadan tedarik ettiği şekliyle gerçekleştiren belge/izin sahibi olmayan firma</a:t>
          </a:r>
        </a:p>
      </dsp:txBody>
      <dsp:txXfrm rot="-5400000">
        <a:off x="2883654" y="3108488"/>
        <a:ext cx="5089611" cy="681833"/>
      </dsp:txXfrm>
    </dsp:sp>
    <dsp:sp modelId="{2FF5CDF0-2616-4573-A34F-8AC80D74F610}">
      <dsp:nvSpPr>
        <dsp:cNvPr id="0" name=""/>
        <dsp:cNvSpPr/>
      </dsp:nvSpPr>
      <dsp:spPr>
        <a:xfrm>
          <a:off x="0" y="2977152"/>
          <a:ext cx="2883654" cy="944504"/>
        </a:xfrm>
        <a:prstGeom prst="roundRect">
          <a:avLst/>
        </a:prstGeom>
        <a:solidFill>
          <a:srgbClr val="4472C4">
            <a:lumMod val="5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prstClr val="white"/>
              </a:solidFill>
              <a:latin typeface="Calibri" panose="020F0502020204030204"/>
              <a:ea typeface="+mn-ea"/>
              <a:cs typeface="+mn-cs"/>
            </a:rPr>
            <a:t>ARACI İHRACATÇI</a:t>
          </a:r>
        </a:p>
      </dsp:txBody>
      <dsp:txXfrm>
        <a:off x="46107" y="3023259"/>
        <a:ext cx="2791440" cy="8522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D64F6-6389-42AD-983C-C57AFE1D8A1D}">
      <dsp:nvSpPr>
        <dsp:cNvPr id="0" name=""/>
        <dsp:cNvSpPr/>
      </dsp:nvSpPr>
      <dsp:spPr>
        <a:xfrm rot="10800000">
          <a:off x="1684346" y="2374"/>
          <a:ext cx="5555860" cy="1139752"/>
        </a:xfrm>
        <a:prstGeom prst="homePlate">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2599" tIns="60960" rIns="113792" bIns="60960" numCol="1" spcCol="1270" anchor="ctr" anchorCtr="0">
          <a:noAutofit/>
        </a:bodyPr>
        <a:lstStyle/>
        <a:p>
          <a:pPr marL="0" lvl="0" indent="0" algn="ctr" defTabSz="711200">
            <a:lnSpc>
              <a:spcPct val="90000"/>
            </a:lnSpc>
            <a:spcBef>
              <a:spcPct val="0"/>
            </a:spcBef>
            <a:spcAft>
              <a:spcPct val="35000"/>
            </a:spcAft>
            <a:buNone/>
          </a:pPr>
          <a:r>
            <a:rPr lang="tr-TR" sz="1600" kern="1200" dirty="0"/>
            <a:t>Belge/izin sahibi firmalar ihracatı kendileri yapabilecekleri gibi, başka bir firmaya da yaptırtabilirler. Belge/izin sahibi olmayan ancak belge/izin kapsamında ihracat yapan bu firmalar </a:t>
          </a:r>
          <a:r>
            <a:rPr lang="tr-TR" sz="1600" kern="1200" dirty="0">
              <a:solidFill>
                <a:srgbClr val="FF0000"/>
              </a:solidFill>
            </a:rPr>
            <a:t>aracı ihracatçı </a:t>
          </a:r>
          <a:r>
            <a:rPr lang="tr-TR" sz="1600" kern="1200" dirty="0"/>
            <a:t>kabul edilir.</a:t>
          </a:r>
        </a:p>
      </dsp:txBody>
      <dsp:txXfrm rot="10800000">
        <a:off x="1969284" y="2374"/>
        <a:ext cx="5270922" cy="1139752"/>
      </dsp:txXfrm>
    </dsp:sp>
    <dsp:sp modelId="{3FAAB79D-B0E0-4CEA-B028-EED54521665C}">
      <dsp:nvSpPr>
        <dsp:cNvPr id="0" name=""/>
        <dsp:cNvSpPr/>
      </dsp:nvSpPr>
      <dsp:spPr>
        <a:xfrm>
          <a:off x="1114470" y="2374"/>
          <a:ext cx="1139752" cy="1139752"/>
        </a:xfrm>
        <a:prstGeom prst="ellipse">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D084C91C-641E-4D1D-A3E5-592E4F9D00BB}">
      <dsp:nvSpPr>
        <dsp:cNvPr id="0" name=""/>
        <dsp:cNvSpPr/>
      </dsp:nvSpPr>
      <dsp:spPr>
        <a:xfrm rot="10800000">
          <a:off x="1684346" y="1482351"/>
          <a:ext cx="5555860" cy="1139752"/>
        </a:xfrm>
        <a:prstGeom prst="homePlate">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2599" tIns="60960" rIns="113792" bIns="60960" numCol="1" spcCol="1270" anchor="ctr" anchorCtr="0">
          <a:noAutofit/>
        </a:bodyPr>
        <a:lstStyle/>
        <a:p>
          <a:pPr marL="0" lvl="0" indent="0" algn="ctr" defTabSz="711200">
            <a:lnSpc>
              <a:spcPct val="90000"/>
            </a:lnSpc>
            <a:spcBef>
              <a:spcPct val="0"/>
            </a:spcBef>
            <a:spcAft>
              <a:spcPct val="35000"/>
            </a:spcAft>
            <a:buNone/>
          </a:pPr>
          <a:r>
            <a:rPr lang="tr-TR" sz="1600" kern="1200" dirty="0"/>
            <a:t>Aracı ihracatçıların belge kapsamında ihracat yapabilmeleri için belge sahibi firma tarafından aracı ihracatçı kaydının yaptırılması gerekmektedir. Aracı ihracatçı kaydı </a:t>
          </a:r>
          <a:r>
            <a:rPr lang="tr-TR" sz="1600" kern="1200" dirty="0">
              <a:solidFill>
                <a:srgbClr val="FF0000"/>
              </a:solidFill>
            </a:rPr>
            <a:t>Bölge Müdürlükleri </a:t>
          </a:r>
          <a:r>
            <a:rPr lang="tr-TR" sz="1600" kern="1200" dirty="0"/>
            <a:t>tarafından ve her bir DİİB için ayrı ayrı yapılmaktadır.</a:t>
          </a:r>
        </a:p>
      </dsp:txBody>
      <dsp:txXfrm rot="10800000">
        <a:off x="1969284" y="1482351"/>
        <a:ext cx="5270922" cy="1139752"/>
      </dsp:txXfrm>
    </dsp:sp>
    <dsp:sp modelId="{3BB0906C-1F7A-47F5-8704-B3F697145965}">
      <dsp:nvSpPr>
        <dsp:cNvPr id="0" name=""/>
        <dsp:cNvSpPr/>
      </dsp:nvSpPr>
      <dsp:spPr>
        <a:xfrm>
          <a:off x="1114470" y="1482351"/>
          <a:ext cx="1139752" cy="1139752"/>
        </a:xfrm>
        <a:prstGeom prst="ellipse">
          <a:avLst/>
        </a:prstGeom>
        <a:solidFill>
          <a:schemeClr val="accent1">
            <a:tint val="5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2376689-A03D-4D37-89CC-10A84BA93E9A}">
      <dsp:nvSpPr>
        <dsp:cNvPr id="0" name=""/>
        <dsp:cNvSpPr/>
      </dsp:nvSpPr>
      <dsp:spPr>
        <a:xfrm rot="10800000">
          <a:off x="1684346" y="2962328"/>
          <a:ext cx="5555860" cy="1139752"/>
        </a:xfrm>
        <a:prstGeom prst="homePlate">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2599" tIns="76200" rIns="142240" bIns="76200" numCol="1" spcCol="1270" anchor="ctr" anchorCtr="0">
          <a:noAutofit/>
        </a:bodyPr>
        <a:lstStyle/>
        <a:p>
          <a:pPr marL="0" lvl="0" indent="0" algn="ctr" defTabSz="889000">
            <a:lnSpc>
              <a:spcPct val="90000"/>
            </a:lnSpc>
            <a:spcBef>
              <a:spcPct val="0"/>
            </a:spcBef>
            <a:spcAft>
              <a:spcPct val="35000"/>
            </a:spcAft>
            <a:buNone/>
          </a:pPr>
          <a:r>
            <a:rPr lang="tr-TR" sz="2000" kern="1200" dirty="0"/>
            <a:t>Bazı hallerde </a:t>
          </a:r>
          <a:r>
            <a:rPr lang="tr-TR" sz="2000" kern="1200" dirty="0">
              <a:solidFill>
                <a:srgbClr val="FF0000"/>
              </a:solidFill>
            </a:rPr>
            <a:t>Bakanlıkça</a:t>
          </a:r>
          <a:r>
            <a:rPr lang="tr-TR" sz="2000" kern="1200" dirty="0"/>
            <a:t> aracı ihracatçı kullanımına </a:t>
          </a:r>
          <a:r>
            <a:rPr lang="tr-TR" sz="2000" kern="1200" dirty="0">
              <a:solidFill>
                <a:srgbClr val="FF0000"/>
              </a:solidFill>
            </a:rPr>
            <a:t>kısıtlama</a:t>
          </a:r>
          <a:r>
            <a:rPr lang="tr-TR" sz="2000" kern="1200" dirty="0"/>
            <a:t> getirilebilir. </a:t>
          </a:r>
        </a:p>
      </dsp:txBody>
      <dsp:txXfrm rot="10800000">
        <a:off x="1969284" y="2962328"/>
        <a:ext cx="5270922" cy="1139752"/>
      </dsp:txXfrm>
    </dsp:sp>
    <dsp:sp modelId="{7023F928-EE0B-4DC5-8659-5E1C82FEC7E6}">
      <dsp:nvSpPr>
        <dsp:cNvPr id="0" name=""/>
        <dsp:cNvSpPr/>
      </dsp:nvSpPr>
      <dsp:spPr>
        <a:xfrm>
          <a:off x="1114470" y="2962328"/>
          <a:ext cx="1139752" cy="1139752"/>
        </a:xfrm>
        <a:prstGeom prst="ellipse">
          <a:avLst/>
        </a:prstGeom>
        <a:solidFill>
          <a:schemeClr val="accent1">
            <a:tint val="5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82452-E8F8-4ACA-9C1C-FA1E7516DA40}">
      <dsp:nvSpPr>
        <dsp:cNvPr id="0" name=""/>
        <dsp:cNvSpPr/>
      </dsp:nvSpPr>
      <dsp:spPr>
        <a:xfrm rot="10800000">
          <a:off x="1498138" y="0"/>
          <a:ext cx="4717724" cy="1239358"/>
        </a:xfrm>
        <a:prstGeom prst="homePlate">
          <a:avLst/>
        </a:prstGeom>
        <a:solidFill>
          <a:schemeClr val="bg1"/>
        </a:solidFill>
        <a:ln>
          <a:solidFill>
            <a:schemeClr val="accent1">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6523" tIns="129540" rIns="241808" bIns="129540" numCol="1" spcCol="1270" anchor="ctr" anchorCtr="0">
          <a:noAutofit/>
        </a:bodyPr>
        <a:lstStyle/>
        <a:p>
          <a:pPr marL="0" lvl="0" indent="0" algn="ctr" defTabSz="1511300">
            <a:lnSpc>
              <a:spcPct val="90000"/>
            </a:lnSpc>
            <a:spcBef>
              <a:spcPct val="0"/>
            </a:spcBef>
            <a:spcAft>
              <a:spcPct val="35000"/>
            </a:spcAft>
            <a:buNone/>
          </a:pPr>
          <a:r>
            <a:rPr lang="tr-TR" sz="3400" b="1" i="0" kern="1200" dirty="0">
              <a:solidFill>
                <a:schemeClr val="accent1">
                  <a:lumMod val="50000"/>
                </a:schemeClr>
              </a:solidFill>
            </a:rPr>
            <a:t>I   - İthalat </a:t>
          </a:r>
          <a:r>
            <a:rPr lang="tr-TR" sz="3400" b="1" i="0" kern="1200" dirty="0">
              <a:solidFill>
                <a:schemeClr val="accent1">
                  <a:lumMod val="50000"/>
                </a:schemeClr>
              </a:solidFill>
              <a:sym typeface="Wingdings" panose="05000000000000000000" pitchFamily="2" charset="2"/>
            </a:rPr>
            <a:t></a:t>
          </a:r>
          <a:r>
            <a:rPr lang="tr-TR" sz="3400" b="1" i="0" kern="1200" dirty="0">
              <a:solidFill>
                <a:schemeClr val="accent1">
                  <a:lumMod val="50000"/>
                </a:schemeClr>
              </a:solidFill>
            </a:rPr>
            <a:t> İhracat</a:t>
          </a:r>
          <a:endParaRPr lang="tr-TR" sz="3400" kern="1200" dirty="0">
            <a:solidFill>
              <a:schemeClr val="accent1">
                <a:lumMod val="50000"/>
              </a:schemeClr>
            </a:solidFill>
          </a:endParaRPr>
        </a:p>
      </dsp:txBody>
      <dsp:txXfrm rot="10800000">
        <a:off x="1807977" y="0"/>
        <a:ext cx="4407885" cy="1239358"/>
      </dsp:txXfrm>
    </dsp:sp>
    <dsp:sp modelId="{0A0B488F-1B81-4E28-B75B-60C859791B8B}">
      <dsp:nvSpPr>
        <dsp:cNvPr id="0" name=""/>
        <dsp:cNvSpPr/>
      </dsp:nvSpPr>
      <dsp:spPr>
        <a:xfrm>
          <a:off x="878459" y="0"/>
          <a:ext cx="1239358" cy="1239358"/>
        </a:xfrm>
        <a:prstGeom prst="ellipse">
          <a:avLst/>
        </a:prstGeom>
        <a:solidFill>
          <a:schemeClr val="accent1">
            <a:lumMod val="50000"/>
          </a:schemeClr>
        </a:solidFill>
        <a:ln w="6350" cap="flat" cmpd="sng" algn="ctr">
          <a:solidFill>
            <a:schemeClr val="accent1">
              <a:lumMod val="50000"/>
            </a:schemeClr>
          </a:solidFill>
          <a:prstDash val="solid"/>
          <a:miter lim="800000"/>
        </a:ln>
        <a:effectLst/>
      </dsp:spPr>
      <dsp:style>
        <a:lnRef idx="1">
          <a:scrgbClr r="0" g="0" b="0"/>
        </a:lnRef>
        <a:fillRef idx="1">
          <a:scrgbClr r="0" g="0" b="0"/>
        </a:fillRef>
        <a:effectRef idx="1">
          <a:scrgbClr r="0" g="0" b="0"/>
        </a:effectRef>
        <a:fontRef idx="minor"/>
      </dsp:style>
    </dsp:sp>
    <dsp:sp modelId="{228750E2-A199-4FB4-8863-B87CA3B35360}">
      <dsp:nvSpPr>
        <dsp:cNvPr id="0" name=""/>
        <dsp:cNvSpPr/>
      </dsp:nvSpPr>
      <dsp:spPr>
        <a:xfrm rot="10800000">
          <a:off x="1498138" y="1609317"/>
          <a:ext cx="4717724" cy="1239358"/>
        </a:xfrm>
        <a:prstGeom prst="homePlate">
          <a:avLst/>
        </a:prstGeom>
        <a:solidFill>
          <a:schemeClr val="bg1"/>
        </a:solidFill>
        <a:ln>
          <a:solidFill>
            <a:schemeClr val="accent1">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6523" tIns="129540" rIns="241808" bIns="129540" numCol="1" spcCol="1270" anchor="ctr" anchorCtr="0">
          <a:noAutofit/>
        </a:bodyPr>
        <a:lstStyle/>
        <a:p>
          <a:pPr marL="0" lvl="0" indent="0" algn="ctr" defTabSz="1511300">
            <a:lnSpc>
              <a:spcPct val="90000"/>
            </a:lnSpc>
            <a:spcBef>
              <a:spcPct val="0"/>
            </a:spcBef>
            <a:spcAft>
              <a:spcPct val="35000"/>
            </a:spcAft>
            <a:buNone/>
          </a:pPr>
          <a:r>
            <a:rPr lang="tr-TR" sz="3400" b="1" i="0" kern="1200">
              <a:solidFill>
                <a:schemeClr val="accent1">
                  <a:lumMod val="50000"/>
                </a:schemeClr>
              </a:solidFill>
            </a:rPr>
            <a:t>II  - Yurt içi alım </a:t>
          </a:r>
          <a:r>
            <a:rPr lang="tr-TR" sz="3400" b="1" i="0" kern="1200">
              <a:solidFill>
                <a:schemeClr val="accent1">
                  <a:lumMod val="50000"/>
                </a:schemeClr>
              </a:solidFill>
              <a:sym typeface="Wingdings" panose="05000000000000000000" pitchFamily="2" charset="2"/>
            </a:rPr>
            <a:t></a:t>
          </a:r>
          <a:r>
            <a:rPr lang="tr-TR" sz="3400" b="1" i="0" kern="1200">
              <a:solidFill>
                <a:schemeClr val="accent1">
                  <a:lumMod val="50000"/>
                </a:schemeClr>
              </a:solidFill>
            </a:rPr>
            <a:t> İhracat</a:t>
          </a:r>
          <a:endParaRPr lang="tr-TR" sz="3400" kern="1200">
            <a:solidFill>
              <a:schemeClr val="accent1">
                <a:lumMod val="50000"/>
              </a:schemeClr>
            </a:solidFill>
          </a:endParaRPr>
        </a:p>
      </dsp:txBody>
      <dsp:txXfrm rot="10800000">
        <a:off x="1807977" y="1609317"/>
        <a:ext cx="4407885" cy="1239358"/>
      </dsp:txXfrm>
    </dsp:sp>
    <dsp:sp modelId="{E3C3DC1E-9F23-42E1-849E-1B418E9C16ED}">
      <dsp:nvSpPr>
        <dsp:cNvPr id="0" name=""/>
        <dsp:cNvSpPr/>
      </dsp:nvSpPr>
      <dsp:spPr>
        <a:xfrm>
          <a:off x="878459" y="1609317"/>
          <a:ext cx="1239358" cy="1239358"/>
        </a:xfrm>
        <a:prstGeom prst="ellipse">
          <a:avLst/>
        </a:prstGeom>
        <a:solidFill>
          <a:schemeClr val="accent1">
            <a:lumMod val="50000"/>
          </a:schemeClr>
        </a:solidFill>
        <a:ln w="6350" cap="flat" cmpd="sng" algn="ctr">
          <a:solidFill>
            <a:schemeClr val="accent1">
              <a:lumMod val="50000"/>
            </a:schemeClr>
          </a:solidFill>
          <a:prstDash val="solid"/>
          <a:miter lim="800000"/>
        </a:ln>
        <a:effectLst/>
      </dsp:spPr>
      <dsp:style>
        <a:lnRef idx="1">
          <a:scrgbClr r="0" g="0" b="0"/>
        </a:lnRef>
        <a:fillRef idx="1">
          <a:scrgbClr r="0" g="0" b="0"/>
        </a:fillRef>
        <a:effectRef idx="1">
          <a:scrgbClr r="0" g="0" b="0"/>
        </a:effectRef>
        <a:fontRef idx="minor"/>
      </dsp:style>
    </dsp:sp>
    <dsp:sp modelId="{F83521DE-415A-423F-988E-B7070FED8ED4}">
      <dsp:nvSpPr>
        <dsp:cNvPr id="0" name=""/>
        <dsp:cNvSpPr/>
      </dsp:nvSpPr>
      <dsp:spPr>
        <a:xfrm rot="10800000">
          <a:off x="1498138" y="3218634"/>
          <a:ext cx="4717724" cy="1239358"/>
        </a:xfrm>
        <a:prstGeom prst="homePlate">
          <a:avLst/>
        </a:prstGeom>
        <a:solidFill>
          <a:schemeClr val="bg1"/>
        </a:solidFill>
        <a:ln>
          <a:solidFill>
            <a:schemeClr val="accent1">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6523" tIns="129540" rIns="241808" bIns="129540" numCol="1" spcCol="1270" anchor="ctr" anchorCtr="0">
          <a:noAutofit/>
        </a:bodyPr>
        <a:lstStyle/>
        <a:p>
          <a:pPr marL="0" lvl="0" indent="0" algn="ctr" defTabSz="1511300">
            <a:lnSpc>
              <a:spcPct val="90000"/>
            </a:lnSpc>
            <a:spcBef>
              <a:spcPct val="0"/>
            </a:spcBef>
            <a:spcAft>
              <a:spcPct val="35000"/>
            </a:spcAft>
            <a:buNone/>
          </a:pPr>
          <a:r>
            <a:rPr lang="tr-TR" sz="3400" b="1" i="0" kern="1200" dirty="0">
              <a:solidFill>
                <a:schemeClr val="accent1">
                  <a:lumMod val="50000"/>
                </a:schemeClr>
              </a:solidFill>
            </a:rPr>
            <a:t>III - İthalat </a:t>
          </a:r>
          <a:r>
            <a:rPr lang="tr-TR" sz="3400" b="1" i="0" kern="1200" dirty="0">
              <a:solidFill>
                <a:schemeClr val="accent1">
                  <a:lumMod val="50000"/>
                </a:schemeClr>
              </a:solidFill>
              <a:sym typeface="Wingdings" panose="05000000000000000000" pitchFamily="2" charset="2"/>
            </a:rPr>
            <a:t></a:t>
          </a:r>
          <a:r>
            <a:rPr lang="tr-TR" sz="3400" b="1" i="0" kern="1200" dirty="0">
              <a:solidFill>
                <a:schemeClr val="accent1">
                  <a:lumMod val="50000"/>
                </a:schemeClr>
              </a:solidFill>
            </a:rPr>
            <a:t> Yurt içi satış ve teslimler</a:t>
          </a:r>
          <a:endParaRPr lang="tr-TR" sz="3400" kern="1200" dirty="0">
            <a:solidFill>
              <a:schemeClr val="accent1">
                <a:lumMod val="50000"/>
              </a:schemeClr>
            </a:solidFill>
          </a:endParaRPr>
        </a:p>
      </dsp:txBody>
      <dsp:txXfrm rot="10800000">
        <a:off x="1807977" y="3218634"/>
        <a:ext cx="4407885" cy="1239358"/>
      </dsp:txXfrm>
    </dsp:sp>
    <dsp:sp modelId="{03620E1D-0418-4FDF-982C-AD0794650905}">
      <dsp:nvSpPr>
        <dsp:cNvPr id="0" name=""/>
        <dsp:cNvSpPr/>
      </dsp:nvSpPr>
      <dsp:spPr>
        <a:xfrm>
          <a:off x="878459" y="3218634"/>
          <a:ext cx="1239358" cy="1239358"/>
        </a:xfrm>
        <a:prstGeom prst="ellipse">
          <a:avLst/>
        </a:prstGeom>
        <a:solidFill>
          <a:schemeClr val="accent1">
            <a:lumMod val="50000"/>
          </a:schemeClr>
        </a:solidFill>
        <a:ln w="6350" cap="flat" cmpd="sng" algn="ctr">
          <a:solidFill>
            <a:schemeClr val="accent1">
              <a:lumMod val="5000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7CD22-836C-49CD-9864-814C30D64B1A}">
      <dsp:nvSpPr>
        <dsp:cNvPr id="0" name=""/>
        <dsp:cNvSpPr/>
      </dsp:nvSpPr>
      <dsp:spPr>
        <a:xfrm>
          <a:off x="-4444510" y="-686595"/>
          <a:ext cx="5333631" cy="5333631"/>
        </a:xfrm>
        <a:prstGeom prst="blockArc">
          <a:avLst>
            <a:gd name="adj1" fmla="val 18900000"/>
            <a:gd name="adj2" fmla="val 2700000"/>
            <a:gd name="adj3" fmla="val 40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86F408-6024-47FF-81BD-7FC06E062689}">
      <dsp:nvSpPr>
        <dsp:cNvPr id="0" name=""/>
        <dsp:cNvSpPr/>
      </dsp:nvSpPr>
      <dsp:spPr>
        <a:xfrm>
          <a:off x="728027" y="565788"/>
          <a:ext cx="7803819" cy="1131418"/>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063" tIns="71120" rIns="71120" bIns="71120" numCol="1" spcCol="1270" anchor="t" anchorCtr="0">
          <a:noAutofit/>
        </a:bodyPr>
        <a:lstStyle/>
        <a:p>
          <a:pPr marL="0" lvl="0" indent="0" algn="l" defTabSz="1244600">
            <a:lnSpc>
              <a:spcPct val="90000"/>
            </a:lnSpc>
            <a:spcBef>
              <a:spcPct val="0"/>
            </a:spcBef>
            <a:spcAft>
              <a:spcPct val="35000"/>
            </a:spcAft>
            <a:buNone/>
          </a:pPr>
          <a:r>
            <a:rPr lang="tr-TR" sz="2800" b="1" kern="1200" dirty="0">
              <a:solidFill>
                <a:schemeClr val="accent1">
                  <a:lumMod val="50000"/>
                </a:schemeClr>
              </a:solidFill>
            </a:rPr>
            <a:t>Şartlı Muafiyet Sistemi</a:t>
          </a:r>
          <a:endParaRPr lang="tr-TR" sz="2800" kern="1200" dirty="0">
            <a:solidFill>
              <a:schemeClr val="accent1">
                <a:lumMod val="50000"/>
              </a:schemeClr>
            </a:solidFill>
          </a:endParaRPr>
        </a:p>
        <a:p>
          <a:pPr marL="228600" lvl="1" indent="-228600" algn="l" defTabSz="889000">
            <a:lnSpc>
              <a:spcPct val="90000"/>
            </a:lnSpc>
            <a:spcBef>
              <a:spcPct val="0"/>
            </a:spcBef>
            <a:spcAft>
              <a:spcPct val="15000"/>
            </a:spcAft>
            <a:buChar char="•"/>
          </a:pPr>
          <a:r>
            <a:rPr lang="tr-TR" sz="2000" kern="1200">
              <a:solidFill>
                <a:schemeClr val="accent1">
                  <a:lumMod val="50000"/>
                </a:schemeClr>
              </a:solidFill>
            </a:rPr>
            <a:t>Önceden ithalat</a:t>
          </a:r>
        </a:p>
        <a:p>
          <a:pPr marL="228600" lvl="1" indent="-228600" algn="l" defTabSz="889000">
            <a:lnSpc>
              <a:spcPct val="90000"/>
            </a:lnSpc>
            <a:spcBef>
              <a:spcPct val="0"/>
            </a:spcBef>
            <a:spcAft>
              <a:spcPct val="15000"/>
            </a:spcAft>
            <a:buChar char="•"/>
          </a:pPr>
          <a:r>
            <a:rPr lang="tr-TR" sz="2000" kern="1200" dirty="0">
              <a:solidFill>
                <a:schemeClr val="accent1">
                  <a:lumMod val="50000"/>
                </a:schemeClr>
              </a:solidFill>
            </a:rPr>
            <a:t>Eşdeğer eşya</a:t>
          </a:r>
          <a:endParaRPr lang="tr-TR" sz="1500" kern="1200" dirty="0">
            <a:solidFill>
              <a:schemeClr val="accent1">
                <a:lumMod val="50000"/>
              </a:schemeClr>
            </a:solidFill>
          </a:endParaRPr>
        </a:p>
      </dsp:txBody>
      <dsp:txXfrm>
        <a:off x="728027" y="565788"/>
        <a:ext cx="7803819" cy="1131418"/>
      </dsp:txXfrm>
    </dsp:sp>
    <dsp:sp modelId="{4B1C5717-3930-478E-86FB-8CD1A08F0047}">
      <dsp:nvSpPr>
        <dsp:cNvPr id="0" name=""/>
        <dsp:cNvSpPr/>
      </dsp:nvSpPr>
      <dsp:spPr>
        <a:xfrm>
          <a:off x="20891" y="424361"/>
          <a:ext cx="1414273" cy="1414273"/>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636734-EA3C-4AFB-B4A7-CB943E6994EF}">
      <dsp:nvSpPr>
        <dsp:cNvPr id="0" name=""/>
        <dsp:cNvSpPr/>
      </dsp:nvSpPr>
      <dsp:spPr>
        <a:xfrm>
          <a:off x="728027" y="2263233"/>
          <a:ext cx="7803819" cy="1131418"/>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8063" tIns="71120" rIns="71120" bIns="71120" numCol="1" spcCol="1270" anchor="ctr" anchorCtr="0">
          <a:noAutofit/>
        </a:bodyPr>
        <a:lstStyle/>
        <a:p>
          <a:pPr marL="0" lvl="0" indent="0" algn="l" defTabSz="1244600">
            <a:lnSpc>
              <a:spcPct val="90000"/>
            </a:lnSpc>
            <a:spcBef>
              <a:spcPct val="0"/>
            </a:spcBef>
            <a:spcAft>
              <a:spcPct val="35000"/>
            </a:spcAft>
            <a:buNone/>
          </a:pPr>
          <a:r>
            <a:rPr lang="tr-TR" sz="2800" b="1" kern="1200" dirty="0">
              <a:solidFill>
                <a:schemeClr val="accent1">
                  <a:lumMod val="50000"/>
                </a:schemeClr>
              </a:solidFill>
            </a:rPr>
            <a:t>Geri Ödeme Sistemi</a:t>
          </a:r>
          <a:endParaRPr lang="tr-TR" sz="2800" kern="1200" dirty="0">
            <a:solidFill>
              <a:schemeClr val="accent1">
                <a:lumMod val="50000"/>
              </a:schemeClr>
            </a:solidFill>
          </a:endParaRPr>
        </a:p>
      </dsp:txBody>
      <dsp:txXfrm>
        <a:off x="728027" y="2263233"/>
        <a:ext cx="7803819" cy="1131418"/>
      </dsp:txXfrm>
    </dsp:sp>
    <dsp:sp modelId="{E926F6A6-EA8C-4A57-90AE-089D4CEB7C56}">
      <dsp:nvSpPr>
        <dsp:cNvPr id="0" name=""/>
        <dsp:cNvSpPr/>
      </dsp:nvSpPr>
      <dsp:spPr>
        <a:xfrm>
          <a:off x="20891" y="2121805"/>
          <a:ext cx="1414273" cy="1414273"/>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1A0D9-750A-4715-9D2B-6400CC9F4737}">
      <dsp:nvSpPr>
        <dsp:cNvPr id="0" name=""/>
        <dsp:cNvSpPr/>
      </dsp:nvSpPr>
      <dsp:spPr>
        <a:xfrm rot="10800000">
          <a:off x="1317369" y="1790"/>
          <a:ext cx="6788678" cy="3668826"/>
        </a:xfrm>
        <a:prstGeom prst="homePlate">
          <a:avLst/>
        </a:prstGeom>
        <a:solidFill>
          <a:schemeClr val="bg1"/>
        </a:solidFill>
        <a:ln w="12700" cap="flat" cmpd="sng" algn="ctr">
          <a:solidFill>
            <a:schemeClr val="accent1">
              <a:lumMod val="50000"/>
            </a:schemeClr>
          </a:solid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287431" tIns="83820" rIns="156464" bIns="83820" numCol="1" spcCol="1270" anchor="ctr" anchorCtr="0">
          <a:noAutofit/>
        </a:bodyPr>
        <a:lstStyle/>
        <a:p>
          <a:pPr marL="0" lvl="0" indent="0" algn="ctr" defTabSz="977900">
            <a:lnSpc>
              <a:spcPct val="90000"/>
            </a:lnSpc>
            <a:spcBef>
              <a:spcPct val="0"/>
            </a:spcBef>
            <a:spcAft>
              <a:spcPct val="35000"/>
            </a:spcAft>
            <a:buNone/>
          </a:pPr>
          <a:r>
            <a:rPr lang="tr-TR" sz="2200" kern="1200" dirty="0">
              <a:solidFill>
                <a:schemeClr val="accent1">
                  <a:lumMod val="50000"/>
                </a:schemeClr>
              </a:solidFill>
            </a:rPr>
            <a:t>İhraç edilecek eşyanın üretiminde kullanılan hammadde, yardımcı madde, ambalaj ve işletme malzemelerinin ithalatı sırasında doğan vergilerin teminata bağlanarak ve ticaret politikası önlemlerine tabi tutulmaksızın ithal edilmesi ve üretim sonucunda elde edilen eşyanın ihraç edilmesini müteakip alınan teminatın iade edilmesidir.</a:t>
          </a:r>
        </a:p>
      </dsp:txBody>
      <dsp:txXfrm rot="10800000">
        <a:off x="2234575" y="1790"/>
        <a:ext cx="5871472" cy="3668826"/>
      </dsp:txXfrm>
    </dsp:sp>
    <dsp:sp modelId="{578F894E-64B1-4E72-B259-C50597D9B79A}">
      <dsp:nvSpPr>
        <dsp:cNvPr id="0" name=""/>
        <dsp:cNvSpPr/>
      </dsp:nvSpPr>
      <dsp:spPr>
        <a:xfrm>
          <a:off x="617484" y="732154"/>
          <a:ext cx="2387299" cy="2208098"/>
        </a:xfrm>
        <a:prstGeom prst="ellipse">
          <a:avLst/>
        </a:prstGeom>
        <a:solidFill>
          <a:schemeClr val="accent1">
            <a:lumMod val="5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8E722-9400-4D8E-9B67-97C1959D0E6A}">
      <dsp:nvSpPr>
        <dsp:cNvPr id="0" name=""/>
        <dsp:cNvSpPr/>
      </dsp:nvSpPr>
      <dsp:spPr>
        <a:xfrm>
          <a:off x="0" y="0"/>
          <a:ext cx="8210661" cy="4034007"/>
        </a:xfrm>
        <a:prstGeom prst="rect">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altLang="tr-TR" sz="2800" kern="1200" dirty="0">
              <a:solidFill>
                <a:schemeClr val="bg2"/>
              </a:solidFill>
            </a:rPr>
            <a:t>İhraç ürününün elde edilmesinde kullanılan girdilerin ticaret politikası önlemlerine tabi tutulmaksızın gümrük muafiyetli olarak sağlayan ekonomik etkili bir gümrük rejimidir. </a:t>
          </a:r>
          <a:endParaRPr lang="tr-TR" sz="2800" kern="1200" dirty="0">
            <a:solidFill>
              <a:schemeClr val="bg2"/>
            </a:solidFill>
          </a:endParaRPr>
        </a:p>
      </dsp:txBody>
      <dsp:txXfrm>
        <a:off x="0" y="0"/>
        <a:ext cx="8210661" cy="2178363"/>
      </dsp:txXfrm>
    </dsp:sp>
    <dsp:sp modelId="{C9A4F1FD-F0A7-45AC-97B1-AE66E4773A51}">
      <dsp:nvSpPr>
        <dsp:cNvPr id="0" name=""/>
        <dsp:cNvSpPr/>
      </dsp:nvSpPr>
      <dsp:spPr>
        <a:xfrm>
          <a:off x="1002" y="2097683"/>
          <a:ext cx="1641731" cy="1855643"/>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tr-TR" altLang="tr-TR" sz="2100" kern="1200" dirty="0">
              <a:solidFill>
                <a:schemeClr val="accent1">
                  <a:lumMod val="50000"/>
                </a:schemeClr>
              </a:solidFill>
            </a:rPr>
            <a:t>Hammadde</a:t>
          </a:r>
          <a:endParaRPr lang="tr-TR" sz="2100" kern="1200" dirty="0">
            <a:solidFill>
              <a:schemeClr val="accent1">
                <a:lumMod val="50000"/>
              </a:schemeClr>
            </a:solidFill>
          </a:endParaRPr>
        </a:p>
      </dsp:txBody>
      <dsp:txXfrm>
        <a:off x="1002" y="2097683"/>
        <a:ext cx="1641731" cy="1855643"/>
      </dsp:txXfrm>
    </dsp:sp>
    <dsp:sp modelId="{CCD3AAFA-203A-4878-9906-19C2A9B7F906}">
      <dsp:nvSpPr>
        <dsp:cNvPr id="0" name=""/>
        <dsp:cNvSpPr/>
      </dsp:nvSpPr>
      <dsp:spPr>
        <a:xfrm>
          <a:off x="1642733" y="2097683"/>
          <a:ext cx="1641731" cy="1855643"/>
        </a:xfrm>
        <a:prstGeom prst="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tr-TR" altLang="tr-TR" sz="2100" kern="1200" dirty="0">
              <a:solidFill>
                <a:srgbClr val="4472C4">
                  <a:lumMod val="50000"/>
                </a:srgbClr>
              </a:solidFill>
              <a:latin typeface="Calibri" panose="020F0502020204030204"/>
              <a:ea typeface="+mn-ea"/>
              <a:cs typeface="+mn-cs"/>
            </a:rPr>
            <a:t>Yardımcı</a:t>
          </a:r>
          <a:r>
            <a:rPr lang="tr-TR" altLang="tr-TR" sz="2100" kern="1200" dirty="0">
              <a:solidFill>
                <a:srgbClr val="002060"/>
              </a:solidFill>
            </a:rPr>
            <a:t> Madde (Katalizör Olarak Kullanılanlar Dahil)</a:t>
          </a:r>
        </a:p>
      </dsp:txBody>
      <dsp:txXfrm>
        <a:off x="1642733" y="2097683"/>
        <a:ext cx="1641731" cy="1855643"/>
      </dsp:txXfrm>
    </dsp:sp>
    <dsp:sp modelId="{C8CB222D-A240-4C30-B613-E028F6D4F9BA}">
      <dsp:nvSpPr>
        <dsp:cNvPr id="0" name=""/>
        <dsp:cNvSpPr/>
      </dsp:nvSpPr>
      <dsp:spPr>
        <a:xfrm>
          <a:off x="3284464" y="2097683"/>
          <a:ext cx="1641731" cy="1855643"/>
        </a:xfrm>
        <a:prstGeom prst="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tr-TR" altLang="tr-TR" sz="2100" kern="1200" dirty="0">
              <a:solidFill>
                <a:srgbClr val="002060"/>
              </a:solidFill>
            </a:rPr>
            <a:t>Yarı </a:t>
          </a:r>
          <a:r>
            <a:rPr lang="tr-TR" altLang="tr-TR" sz="2100" kern="1200" dirty="0">
              <a:solidFill>
                <a:srgbClr val="4472C4">
                  <a:lumMod val="50000"/>
                </a:srgbClr>
              </a:solidFill>
              <a:latin typeface="Calibri" panose="020F0502020204030204"/>
              <a:ea typeface="+mn-ea"/>
              <a:cs typeface="+mn-cs"/>
            </a:rPr>
            <a:t>Mamul</a:t>
          </a:r>
          <a:r>
            <a:rPr lang="tr-TR" altLang="tr-TR" sz="2100" kern="1200" dirty="0">
              <a:solidFill>
                <a:srgbClr val="002060"/>
              </a:solidFill>
            </a:rPr>
            <a:t>, Mamul</a:t>
          </a:r>
        </a:p>
      </dsp:txBody>
      <dsp:txXfrm>
        <a:off x="3284464" y="2097683"/>
        <a:ext cx="1641731" cy="1855643"/>
      </dsp:txXfrm>
    </dsp:sp>
    <dsp:sp modelId="{5D701D46-24E6-4BC4-A309-89CAA73E67A1}">
      <dsp:nvSpPr>
        <dsp:cNvPr id="0" name=""/>
        <dsp:cNvSpPr/>
      </dsp:nvSpPr>
      <dsp:spPr>
        <a:xfrm>
          <a:off x="4926196" y="2097683"/>
          <a:ext cx="1641731" cy="1855643"/>
        </a:xfrm>
        <a:prstGeom prst="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tr-TR" altLang="tr-TR" sz="2100" kern="1200" dirty="0">
              <a:solidFill>
                <a:srgbClr val="002060"/>
              </a:solidFill>
            </a:rPr>
            <a:t>Değişmemiş Eşya</a:t>
          </a:r>
        </a:p>
      </dsp:txBody>
      <dsp:txXfrm>
        <a:off x="4926196" y="2097683"/>
        <a:ext cx="1641731" cy="1855643"/>
      </dsp:txXfrm>
    </dsp:sp>
    <dsp:sp modelId="{EE635137-C0DD-4D78-8106-AE3FF83B7A2F}">
      <dsp:nvSpPr>
        <dsp:cNvPr id="0" name=""/>
        <dsp:cNvSpPr/>
      </dsp:nvSpPr>
      <dsp:spPr>
        <a:xfrm>
          <a:off x="6567927" y="2097683"/>
          <a:ext cx="1641731" cy="1855643"/>
        </a:xfrm>
        <a:prstGeom prst="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tr-TR" altLang="tr-TR" sz="2100" kern="1200" dirty="0">
              <a:solidFill>
                <a:srgbClr val="002060"/>
              </a:solidFill>
            </a:rPr>
            <a:t>Ambalaj ve İşletme Malzemesi</a:t>
          </a:r>
        </a:p>
      </dsp:txBody>
      <dsp:txXfrm>
        <a:off x="6567927" y="2097683"/>
        <a:ext cx="1641731" cy="185564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422B9-35F5-452E-A95D-0C2C50AED756}">
      <dsp:nvSpPr>
        <dsp:cNvPr id="0" name=""/>
        <dsp:cNvSpPr/>
      </dsp:nvSpPr>
      <dsp:spPr>
        <a:xfrm>
          <a:off x="0" y="149777"/>
          <a:ext cx="8928992" cy="691783"/>
        </a:xfrm>
        <a:prstGeom prst="roundRect">
          <a:avLst/>
        </a:prstGeom>
        <a:solidFill>
          <a:schemeClr val="accent1">
            <a:lumMod val="5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rgbClr val="FF0000"/>
              </a:solidFill>
            </a:rPr>
            <a:t>Onaylanmış Kişi Statü Belgesi:</a:t>
          </a:r>
          <a:r>
            <a:rPr lang="tr-TR" sz="1800" kern="1200" dirty="0">
              <a:solidFill>
                <a:srgbClr val="FF0000"/>
              </a:solidFill>
            </a:rPr>
            <a:t> </a:t>
          </a:r>
          <a:r>
            <a:rPr lang="tr-TR" sz="1800" kern="1200" dirty="0">
              <a:solidFill>
                <a:schemeClr val="bg1"/>
              </a:solidFill>
            </a:rPr>
            <a:t>Gümrük mevzuatı çerçevesinde Bakanlıkça verilen belge</a:t>
          </a:r>
        </a:p>
      </dsp:txBody>
      <dsp:txXfrm>
        <a:off x="33770" y="183547"/>
        <a:ext cx="8861452" cy="624243"/>
      </dsp:txXfrm>
    </dsp:sp>
    <dsp:sp modelId="{81CE777A-0598-4E3E-B372-8587AD06D9C5}">
      <dsp:nvSpPr>
        <dsp:cNvPr id="0" name=""/>
        <dsp:cNvSpPr/>
      </dsp:nvSpPr>
      <dsp:spPr>
        <a:xfrm>
          <a:off x="0" y="974749"/>
          <a:ext cx="8928992" cy="864989"/>
        </a:xfrm>
        <a:prstGeom prst="roundRect">
          <a:avLst/>
        </a:prstGeom>
        <a:solidFill>
          <a:schemeClr val="accent1">
            <a:lumMod val="5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err="1">
              <a:solidFill>
                <a:srgbClr val="FF0000"/>
              </a:solidFill>
              <a:latin typeface="Calibri" panose="020F0502020204030204"/>
              <a:ea typeface="+mn-ea"/>
              <a:cs typeface="+mn-cs"/>
            </a:rPr>
            <a:t>Yetkilendirilmiş</a:t>
          </a:r>
          <a:r>
            <a:rPr lang="en-GB" sz="1800" b="1" kern="1200" dirty="0">
              <a:solidFill>
                <a:srgbClr val="FF0000"/>
              </a:solidFill>
              <a:latin typeface="Calibri" panose="020F0502020204030204"/>
              <a:ea typeface="+mn-ea"/>
              <a:cs typeface="+mn-cs"/>
            </a:rPr>
            <a:t> Yükümlü Sertifikası</a:t>
          </a:r>
          <a:r>
            <a:rPr lang="tr-TR" sz="1800" b="1" kern="1200" dirty="0">
              <a:solidFill>
                <a:srgbClr val="FF0000"/>
              </a:solidFill>
              <a:latin typeface="Calibri" panose="020F0502020204030204"/>
              <a:ea typeface="+mn-ea"/>
              <a:cs typeface="+mn-cs"/>
            </a:rPr>
            <a:t>:</a:t>
          </a:r>
          <a:r>
            <a:rPr lang="tr-TR" sz="1800" b="0" kern="1200" dirty="0">
              <a:solidFill>
                <a:srgbClr val="FF0000"/>
              </a:solidFill>
              <a:latin typeface="Calibri" panose="020F0502020204030204"/>
              <a:ea typeface="+mn-ea"/>
              <a:cs typeface="+mn-cs"/>
            </a:rPr>
            <a:t> </a:t>
          </a:r>
          <a:r>
            <a:rPr lang="en-GB" sz="1800" b="0" kern="1200" dirty="0">
              <a:solidFill>
                <a:prstClr val="white"/>
              </a:solidFill>
              <a:latin typeface="Calibri" panose="020F0502020204030204"/>
              <a:ea typeface="+mn-ea"/>
              <a:cs typeface="+mn-cs"/>
            </a:rPr>
            <a:t>Gümrük mevzuatının öngördüğü basitleştirilmiş uygulamalardan ve/veya emniyet ve </a:t>
          </a:r>
          <a:r>
            <a:rPr lang="en-GB" sz="1800" b="0" kern="1200" dirty="0" err="1">
              <a:solidFill>
                <a:prstClr val="white"/>
              </a:solidFill>
              <a:latin typeface="Calibri" panose="020F0502020204030204"/>
              <a:ea typeface="+mn-ea"/>
              <a:cs typeface="+mn-cs"/>
            </a:rPr>
            <a:t>güvenlik</a:t>
          </a:r>
          <a:r>
            <a:rPr lang="en-GB" sz="1800" b="0" kern="1200" dirty="0">
              <a:solidFill>
                <a:prstClr val="white"/>
              </a:solidFill>
              <a:latin typeface="Calibri" panose="020F0502020204030204"/>
              <a:ea typeface="+mn-ea"/>
              <a:cs typeface="+mn-cs"/>
            </a:rPr>
            <a:t> </a:t>
          </a:r>
          <a:r>
            <a:rPr lang="en-GB" sz="1800" b="0" kern="1200" dirty="0" err="1">
              <a:solidFill>
                <a:prstClr val="white"/>
              </a:solidFill>
              <a:latin typeface="Calibri" panose="020F0502020204030204"/>
              <a:ea typeface="+mn-ea"/>
              <a:cs typeface="+mn-cs"/>
            </a:rPr>
            <a:t>kontrollerine</a:t>
          </a:r>
          <a:r>
            <a:rPr lang="en-GB" sz="1800" b="0" kern="1200" dirty="0">
              <a:solidFill>
                <a:prstClr val="white"/>
              </a:solidFill>
              <a:latin typeface="Calibri" panose="020F0502020204030204"/>
              <a:ea typeface="+mn-ea"/>
              <a:cs typeface="+mn-cs"/>
            </a:rPr>
            <a:t> </a:t>
          </a:r>
          <a:r>
            <a:rPr lang="en-GB" sz="1800" b="0" kern="1200" dirty="0" err="1">
              <a:solidFill>
                <a:prstClr val="white"/>
              </a:solidFill>
              <a:latin typeface="Calibri" panose="020F0502020204030204"/>
              <a:ea typeface="+mn-ea"/>
              <a:cs typeface="+mn-cs"/>
            </a:rPr>
            <a:t>ilişkin</a:t>
          </a:r>
          <a:r>
            <a:rPr lang="en-GB" sz="1800" b="0" kern="1200" dirty="0">
              <a:solidFill>
                <a:prstClr val="white"/>
              </a:solidFill>
              <a:latin typeface="Calibri" panose="020F0502020204030204"/>
              <a:ea typeface="+mn-ea"/>
              <a:cs typeface="+mn-cs"/>
            </a:rPr>
            <a:t> kolaylaştırmalardan yararlanmak üzere yetkilendirilen kişiler adına düzenlenen sertifika</a:t>
          </a:r>
          <a:endParaRPr lang="tr-TR" sz="1800" b="0" kern="1200" dirty="0">
            <a:solidFill>
              <a:prstClr val="white"/>
            </a:solidFill>
            <a:latin typeface="Calibri" panose="020F0502020204030204"/>
            <a:ea typeface="+mn-ea"/>
            <a:cs typeface="+mn-cs"/>
          </a:endParaRPr>
        </a:p>
      </dsp:txBody>
      <dsp:txXfrm>
        <a:off x="42225" y="1016974"/>
        <a:ext cx="8844542" cy="7805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A5EC2-8DA5-4FDE-B2E6-B909DA0E2384}">
      <dsp:nvSpPr>
        <dsp:cNvPr id="0" name=""/>
        <dsp:cNvSpPr/>
      </dsp:nvSpPr>
      <dsp:spPr>
        <a:xfrm>
          <a:off x="1174838" y="0"/>
          <a:ext cx="6373855" cy="4248472"/>
        </a:xfrm>
        <a:prstGeom prst="ellipse">
          <a:avLst/>
        </a:prstGeom>
        <a:solidFill>
          <a:schemeClr val="accent1">
            <a:lumMod val="20000"/>
            <a:lumOff val="80000"/>
            <a:alpha val="50000"/>
          </a:schemeClr>
        </a:solidFill>
        <a:ln w="57150" cap="flat" cmpd="sng" algn="ctr">
          <a:solidFill>
            <a:srgbClr val="163C74"/>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accent1">
                  <a:lumMod val="50000"/>
                </a:schemeClr>
              </a:solidFill>
            </a:rPr>
            <a:t>Zaman içinde gelişen ve değişen ihtiyaçlar doğrultusunda, özellikle yurt içindeki üreticilerin DİR kapsamındaki ithalatı avantajlı konuma getiren uygulamalardan olumsuz etkilenmesinin önüne geçilmesini </a:t>
          </a:r>
          <a:r>
            <a:rPr lang="tr-TR" sz="1800" kern="1200" dirty="0" err="1">
              <a:solidFill>
                <a:schemeClr val="accent1">
                  <a:lumMod val="50000"/>
                </a:schemeClr>
              </a:solidFill>
            </a:rPr>
            <a:t>teminen</a:t>
          </a:r>
          <a:r>
            <a:rPr lang="tr-TR" sz="1800" kern="1200" dirty="0">
              <a:solidFill>
                <a:schemeClr val="accent1">
                  <a:lumMod val="50000"/>
                </a:schemeClr>
              </a:solidFill>
            </a:rPr>
            <a:t> ulusal mevzuatımızda AB uygulamasından farklı olarak «</a:t>
          </a:r>
          <a:r>
            <a:rPr lang="tr-TR" sz="1800" b="1" kern="1200" dirty="0">
              <a:solidFill>
                <a:schemeClr val="accent1">
                  <a:lumMod val="50000"/>
                </a:schemeClr>
              </a:solidFill>
            </a:rPr>
            <a:t>Yurt İçi Alım</a:t>
          </a:r>
          <a:r>
            <a:rPr lang="tr-TR" sz="1800" kern="1200" dirty="0">
              <a:solidFill>
                <a:schemeClr val="accent1">
                  <a:lumMod val="50000"/>
                </a:schemeClr>
              </a:solidFill>
            </a:rPr>
            <a:t>» müessesesi geliştirilmiştir. </a:t>
          </a:r>
        </a:p>
      </dsp:txBody>
      <dsp:txXfrm>
        <a:off x="2108267" y="622174"/>
        <a:ext cx="4506997" cy="300412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536AB-98FF-49AA-8437-401025E160D5}">
      <dsp:nvSpPr>
        <dsp:cNvPr id="0" name=""/>
        <dsp:cNvSpPr/>
      </dsp:nvSpPr>
      <dsp:spPr>
        <a:xfrm>
          <a:off x="-17151" y="-10406"/>
          <a:ext cx="7259971" cy="1306425"/>
        </a:xfrm>
        <a:prstGeom prst="roundRect">
          <a:avLst>
            <a:gd name="adj" fmla="val 10000"/>
          </a:avLst>
        </a:prstGeom>
        <a:solidFill>
          <a:schemeClr val="bg1"/>
        </a:solidFill>
        <a:ln w="6350" cap="flat" cmpd="sng" algn="ctr">
          <a:solidFill>
            <a:srgbClr val="163C74"/>
          </a:solid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tr-TR" sz="1400" b="1" kern="1200" dirty="0">
              <a:ln>
                <a:noFill/>
              </a:ln>
              <a:solidFill>
                <a:srgbClr val="002060"/>
              </a:solidFill>
              <a:effectLst>
                <a:outerShdw blurRad="38100" dist="38100" dir="2700000" algn="tl">
                  <a:srgbClr val="000000">
                    <a:alpha val="43137"/>
                  </a:srgbClr>
                </a:outerShdw>
              </a:effectLst>
            </a:rPr>
            <a:t>İHRACATTA KDV TECİL-TERKİN SİSTEMİ* </a:t>
          </a:r>
        </a:p>
        <a:p>
          <a:pPr marL="0" lvl="0" indent="0" algn="just" defTabSz="622300">
            <a:lnSpc>
              <a:spcPct val="90000"/>
            </a:lnSpc>
            <a:spcBef>
              <a:spcPct val="0"/>
            </a:spcBef>
            <a:spcAft>
              <a:spcPct val="35000"/>
            </a:spcAft>
            <a:buNone/>
          </a:pPr>
          <a:r>
            <a:rPr lang="tr-TR" sz="1400" kern="1200" dirty="0">
              <a:ln>
                <a:noFill/>
              </a:ln>
              <a:solidFill>
                <a:srgbClr val="002060"/>
              </a:solidFill>
            </a:rPr>
            <a:t>3065 sayılı KDV Kanunu’nun 11 inci maddesinin birinci fıkrasına </a:t>
          </a:r>
          <a:r>
            <a:rPr lang="tr-TR" sz="1400" kern="1200" dirty="0">
              <a:ln>
                <a:noFill/>
              </a:ln>
              <a:solidFill>
                <a:srgbClr val="002060"/>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(c) bendi</a:t>
          </a:r>
          <a:r>
            <a:rPr lang="tr-TR" sz="1400" kern="1200" dirty="0">
              <a:ln>
                <a:noFill/>
              </a:ln>
              <a:solidFill>
                <a:srgbClr val="002060"/>
              </a:solidFill>
            </a:rPr>
            <a:t> ilave edilmiştir. </a:t>
          </a:r>
        </a:p>
      </dsp:txBody>
      <dsp:txXfrm>
        <a:off x="21113" y="27858"/>
        <a:ext cx="5880401" cy="1229897"/>
      </dsp:txXfrm>
    </dsp:sp>
    <dsp:sp modelId="{5E809A0E-46BB-487F-99EA-97026038170C}">
      <dsp:nvSpPr>
        <dsp:cNvPr id="0" name=""/>
        <dsp:cNvSpPr/>
      </dsp:nvSpPr>
      <dsp:spPr>
        <a:xfrm>
          <a:off x="651683" y="1486006"/>
          <a:ext cx="7191366" cy="1264800"/>
        </a:xfrm>
        <a:prstGeom prst="roundRect">
          <a:avLst>
            <a:gd name="adj" fmla="val 10000"/>
          </a:avLst>
        </a:prstGeom>
        <a:solidFill>
          <a:schemeClr val="bg1"/>
        </a:solidFill>
        <a:ln w="6350" cap="flat" cmpd="sng" algn="ctr">
          <a:solidFill>
            <a:srgbClr val="163C74"/>
          </a:solid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ln>
                <a:noFill/>
              </a:ln>
              <a:solidFill>
                <a:srgbClr val="002060"/>
              </a:solidFill>
              <a:effectLst>
                <a:outerShdw blurRad="38100" dist="38100" dir="2700000" algn="tl">
                  <a:srgbClr val="000000">
                    <a:alpha val="43137"/>
                  </a:srgbClr>
                </a:outerShdw>
              </a:effectLst>
            </a:rPr>
            <a:t>DİR KAPSAMINDA KDV TECİL-TERKİN SİSTEMİ </a:t>
          </a:r>
        </a:p>
        <a:p>
          <a:pPr marL="0" lvl="0" indent="0" algn="just" defTabSz="622300">
            <a:lnSpc>
              <a:spcPct val="90000"/>
            </a:lnSpc>
            <a:spcBef>
              <a:spcPct val="0"/>
            </a:spcBef>
            <a:spcAft>
              <a:spcPct val="35000"/>
            </a:spcAft>
            <a:buNone/>
          </a:pPr>
          <a:r>
            <a:rPr lang="tr-TR" sz="1400" kern="1200" dirty="0">
              <a:ln>
                <a:noFill/>
              </a:ln>
              <a:solidFill>
                <a:srgbClr val="002060"/>
              </a:solidFill>
            </a:rPr>
            <a:t>3065 sayılı KDV Kanunu’na </a:t>
          </a:r>
          <a:r>
            <a:rPr lang="tr-TR" sz="1400" kern="1200" dirty="0">
              <a:ln>
                <a:noFill/>
              </a:ln>
              <a:solidFill>
                <a:srgbClr val="002060"/>
              </a:solidFill>
              <a:hlinkClick xmlns:r="http://schemas.openxmlformats.org/officeDocument/2006/relationships" r:id="" action="ppaction://noaction">
                <a:extLst>
                  <a:ext uri="{A12FA001-AC4F-418D-AE19-62706E023703}">
                    <ahyp:hlinkClr xmlns:ahyp="http://schemas.microsoft.com/office/drawing/2018/hyperlinkcolor" val="tx"/>
                  </a:ext>
                </a:extLst>
              </a:hlinkClick>
            </a:rPr>
            <a:t>geçici 17 nci madde </a:t>
          </a:r>
          <a:r>
            <a:rPr lang="tr-TR" sz="1400" kern="1200" dirty="0">
              <a:ln>
                <a:noFill/>
              </a:ln>
              <a:solidFill>
                <a:srgbClr val="002060"/>
              </a:solidFill>
            </a:rPr>
            <a:t>ilave edilmiştir. </a:t>
          </a:r>
        </a:p>
      </dsp:txBody>
      <dsp:txXfrm>
        <a:off x="688728" y="1523051"/>
        <a:ext cx="5660623" cy="1190710"/>
      </dsp:txXfrm>
    </dsp:sp>
    <dsp:sp modelId="{A543526B-43B3-466A-990A-65D6308A9703}">
      <dsp:nvSpPr>
        <dsp:cNvPr id="0" name=""/>
        <dsp:cNvSpPr/>
      </dsp:nvSpPr>
      <dsp:spPr>
        <a:xfrm>
          <a:off x="1286216" y="2961607"/>
          <a:ext cx="7191366" cy="1264800"/>
        </a:xfrm>
        <a:prstGeom prst="roundRect">
          <a:avLst>
            <a:gd name="adj" fmla="val 10000"/>
          </a:avLst>
        </a:prstGeom>
        <a:solidFill>
          <a:schemeClr val="bg1"/>
        </a:solidFill>
        <a:ln w="6350" cap="flat" cmpd="sng" algn="ctr">
          <a:solidFill>
            <a:srgbClr val="163C74"/>
          </a:solid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1" kern="1200" dirty="0">
              <a:ln>
                <a:noFill/>
              </a:ln>
              <a:solidFill>
                <a:srgbClr val="002060"/>
              </a:solidFill>
              <a:effectLst/>
            </a:rPr>
            <a:t>DAHİLDE İŞLEME REJİMİ MEVZUATINDA YURT İÇİ ALIM</a:t>
          </a:r>
        </a:p>
        <a:p>
          <a:pPr marL="0" lvl="0" indent="0" algn="just" defTabSz="622300">
            <a:lnSpc>
              <a:spcPct val="90000"/>
            </a:lnSpc>
            <a:spcBef>
              <a:spcPct val="0"/>
            </a:spcBef>
            <a:spcAft>
              <a:spcPct val="35000"/>
            </a:spcAft>
            <a:buNone/>
          </a:pPr>
          <a:r>
            <a:rPr lang="tr-TR" sz="1400" kern="1200" dirty="0">
              <a:ln>
                <a:noFill/>
              </a:ln>
              <a:solidFill>
                <a:srgbClr val="002060"/>
              </a:solidFill>
            </a:rPr>
            <a:t>Yurt içinden temin edilen eşyanın 3065 sayılı KDV Kanunu hükümleri saklı kalmak kaydıyla rejim kapsamında ithal eşyası gibi değerlendirileceği hükme bağlanmıştır. </a:t>
          </a:r>
        </a:p>
      </dsp:txBody>
      <dsp:txXfrm>
        <a:off x="1323261" y="2998652"/>
        <a:ext cx="5660623" cy="1190710"/>
      </dsp:txXfrm>
    </dsp:sp>
    <dsp:sp modelId="{E0EEE971-FA2A-44F0-9180-6E0BD4E7D98E}">
      <dsp:nvSpPr>
        <dsp:cNvPr id="0" name=""/>
        <dsp:cNvSpPr/>
      </dsp:nvSpPr>
      <dsp:spPr>
        <a:xfrm>
          <a:off x="6386397" y="969546"/>
          <a:ext cx="822120" cy="822120"/>
        </a:xfrm>
        <a:prstGeom prst="downArrow">
          <a:avLst>
            <a:gd name="adj1" fmla="val 55000"/>
            <a:gd name="adj2" fmla="val 45000"/>
          </a:avLst>
        </a:prstGeom>
        <a:solidFill>
          <a:srgbClr val="D8AD66"/>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tr-TR" sz="3600" kern="1200" dirty="0"/>
        </a:p>
      </dsp:txBody>
      <dsp:txXfrm>
        <a:off x="6571374" y="969546"/>
        <a:ext cx="452166" cy="618645"/>
      </dsp:txXfrm>
    </dsp:sp>
    <dsp:sp modelId="{9B1D8078-D32B-409A-ADB3-68681474E456}">
      <dsp:nvSpPr>
        <dsp:cNvPr id="0" name=""/>
        <dsp:cNvSpPr/>
      </dsp:nvSpPr>
      <dsp:spPr>
        <a:xfrm>
          <a:off x="7020929" y="2436715"/>
          <a:ext cx="822120" cy="822120"/>
        </a:xfrm>
        <a:prstGeom prst="downArrow">
          <a:avLst>
            <a:gd name="adj1" fmla="val 55000"/>
            <a:gd name="adj2" fmla="val 45000"/>
          </a:avLst>
        </a:prstGeom>
        <a:solidFill>
          <a:srgbClr val="D8AD66">
            <a:alpha val="90000"/>
          </a:srgb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tr-TR" sz="3600" kern="1200" dirty="0"/>
        </a:p>
      </dsp:txBody>
      <dsp:txXfrm>
        <a:off x="7205906" y="2436715"/>
        <a:ext cx="452166" cy="61864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17494-4A3E-4F89-B166-DE7F5B7EB5C8}">
      <dsp:nvSpPr>
        <dsp:cNvPr id="0" name=""/>
        <dsp:cNvSpPr/>
      </dsp:nvSpPr>
      <dsp:spPr>
        <a:xfrm>
          <a:off x="756084" y="0"/>
          <a:ext cx="6660740" cy="2664295"/>
        </a:xfrm>
        <a:prstGeom prst="leftRightRibbon">
          <a:avLst/>
        </a:prstGeom>
        <a:solidFill>
          <a:schemeClr val="bg1"/>
        </a:solidFill>
        <a:ln w="19050" cap="flat" cmpd="sng" algn="ctr">
          <a:solidFill>
            <a:srgbClr val="163C74"/>
          </a:solidFill>
          <a:prstDash val="solid"/>
          <a:miter lim="800000"/>
        </a:ln>
        <a:effectLst/>
      </dsp:spPr>
      <dsp:style>
        <a:lnRef idx="3">
          <a:schemeClr val="lt1"/>
        </a:lnRef>
        <a:fillRef idx="1">
          <a:schemeClr val="accent6"/>
        </a:fillRef>
        <a:effectRef idx="1">
          <a:schemeClr val="accent6"/>
        </a:effectRef>
        <a:fontRef idx="minor">
          <a:schemeClr val="lt1"/>
        </a:fontRef>
      </dsp:style>
    </dsp:sp>
    <dsp:sp modelId="{213B2CF2-575D-4CCA-B269-2689C6B42C52}">
      <dsp:nvSpPr>
        <dsp:cNvPr id="0" name=""/>
        <dsp:cNvSpPr/>
      </dsp:nvSpPr>
      <dsp:spPr>
        <a:xfrm>
          <a:off x="1584166" y="493941"/>
          <a:ext cx="2198044" cy="1305505"/>
        </a:xfrm>
        <a:prstGeom prst="rect">
          <a:avLst/>
        </a:prstGeom>
        <a:noFill/>
        <a:ln w="19050" cap="flat" cmpd="sng" algn="ctr">
          <a:noFill/>
          <a:prstDash val="solid"/>
          <a:miter lim="800000"/>
        </a:ln>
        <a:effectLst/>
        <a:sp3d/>
      </dsp:spPr>
      <dsp:style>
        <a:lnRef idx="3">
          <a:schemeClr val="lt1"/>
        </a:lnRef>
        <a:fillRef idx="1">
          <a:schemeClr val="accent6"/>
        </a:fillRef>
        <a:effectRef idx="1">
          <a:schemeClr val="accent6"/>
        </a:effectRef>
        <a:fontRef idx="minor">
          <a:schemeClr val="lt1"/>
        </a:fontRef>
      </dsp:style>
      <dsp:txBody>
        <a:bodyPr spcFirstLastPara="0" vert="horz" wrap="square" lIns="0" tIns="60452" rIns="0" bIns="64770" numCol="1" spcCol="1270" anchor="ctr" anchorCtr="0">
          <a:noAutofit/>
        </a:bodyPr>
        <a:lstStyle/>
        <a:p>
          <a:pPr marL="0" lvl="0" indent="0" algn="ctr" defTabSz="755650">
            <a:lnSpc>
              <a:spcPct val="90000"/>
            </a:lnSpc>
            <a:spcBef>
              <a:spcPct val="0"/>
            </a:spcBef>
            <a:spcAft>
              <a:spcPct val="35000"/>
            </a:spcAft>
            <a:buNone/>
          </a:pPr>
          <a:r>
            <a:rPr lang="tr-TR" sz="1700" kern="1200" dirty="0">
              <a:solidFill>
                <a:schemeClr val="accent1">
                  <a:lumMod val="50000"/>
                </a:schemeClr>
              </a:solidFill>
            </a:rPr>
            <a:t>Yurt içinden temin edilen eşya için ödenmesi gereken KDV, DİR kapsamında tecil edilir. </a:t>
          </a:r>
        </a:p>
      </dsp:txBody>
      <dsp:txXfrm>
        <a:off x="1584166" y="493941"/>
        <a:ext cx="2198044" cy="1305505"/>
      </dsp:txXfrm>
    </dsp:sp>
    <dsp:sp modelId="{74059840-DBB4-496F-ACB6-37D75D6E5E03}">
      <dsp:nvSpPr>
        <dsp:cNvPr id="0" name=""/>
        <dsp:cNvSpPr/>
      </dsp:nvSpPr>
      <dsp:spPr>
        <a:xfrm>
          <a:off x="4280345" y="915085"/>
          <a:ext cx="2597688" cy="1305505"/>
        </a:xfrm>
        <a:prstGeom prst="rect">
          <a:avLst/>
        </a:prstGeom>
        <a:noFill/>
        <a:ln w="19050" cap="flat" cmpd="sng" algn="ctr">
          <a:noFill/>
          <a:prstDash val="solid"/>
          <a:miter lim="800000"/>
        </a:ln>
        <a:effectLst/>
        <a:sp3d/>
      </dsp:spPr>
      <dsp:style>
        <a:lnRef idx="3">
          <a:schemeClr val="lt1"/>
        </a:lnRef>
        <a:fillRef idx="1">
          <a:schemeClr val="accent6"/>
        </a:fillRef>
        <a:effectRef idx="1">
          <a:schemeClr val="accent6"/>
        </a:effectRef>
        <a:fontRef idx="minor">
          <a:schemeClr val="lt1"/>
        </a:fontRef>
      </dsp:style>
      <dsp:txBody>
        <a:bodyPr spcFirstLastPara="0" vert="horz" wrap="square" lIns="0" tIns="60452" rIns="0" bIns="64770" numCol="1" spcCol="1270" anchor="ctr" anchorCtr="0">
          <a:noAutofit/>
        </a:bodyPr>
        <a:lstStyle/>
        <a:p>
          <a:pPr marL="0" lvl="0" indent="0" algn="ctr" defTabSz="755650">
            <a:lnSpc>
              <a:spcPct val="90000"/>
            </a:lnSpc>
            <a:spcBef>
              <a:spcPct val="0"/>
            </a:spcBef>
            <a:spcAft>
              <a:spcPct val="35000"/>
            </a:spcAft>
            <a:buNone/>
          </a:pPr>
          <a:r>
            <a:rPr lang="tr-TR" sz="1700" kern="1200" dirty="0">
              <a:solidFill>
                <a:schemeClr val="accent1">
                  <a:lumMod val="50000"/>
                </a:schemeClr>
              </a:solidFill>
            </a:rPr>
            <a:t>Tecil edilen mezkur KDV tutarı, ihracatın gerçekleştirilmesi ile birlikte terkin edilir. </a:t>
          </a:r>
        </a:p>
      </dsp:txBody>
      <dsp:txXfrm>
        <a:off x="4280345" y="915085"/>
        <a:ext cx="2597688" cy="130550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50030-26C5-4297-8C00-C88FBE38661D}">
      <dsp:nvSpPr>
        <dsp:cNvPr id="0" name=""/>
        <dsp:cNvSpPr/>
      </dsp:nvSpPr>
      <dsp:spPr>
        <a:xfrm>
          <a:off x="180025" y="576064"/>
          <a:ext cx="2473727" cy="1236863"/>
        </a:xfrm>
        <a:prstGeom prst="roundRect">
          <a:avLst>
            <a:gd name="adj" fmla="val 10000"/>
          </a:avLst>
        </a:prstGeom>
        <a:solidFill>
          <a:schemeClr val="accent1">
            <a:lumMod val="50000"/>
          </a:schemeClr>
        </a:solidFill>
        <a:ln w="12700" cap="flat" cmpd="sng" algn="ctr">
          <a:solidFill>
            <a:srgbClr val="163C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b="1" kern="1200" dirty="0"/>
            <a:t>Bu sistem kapsamında, </a:t>
          </a:r>
          <a:r>
            <a:rPr lang="tr-TR" sz="1400" b="1" kern="1200" dirty="0" err="1"/>
            <a:t>DİİB’de</a:t>
          </a:r>
          <a:r>
            <a:rPr lang="tr-TR" sz="1400" b="1" kern="1200" dirty="0"/>
            <a:t> yer alan madde ve malzemelerin yurt içinden KDV ödenmeksizin alımına imkan tanınmaktadır.</a:t>
          </a:r>
        </a:p>
      </dsp:txBody>
      <dsp:txXfrm>
        <a:off x="216251" y="612290"/>
        <a:ext cx="2401275" cy="1164411"/>
      </dsp:txXfrm>
    </dsp:sp>
    <dsp:sp modelId="{AB4C9ED7-AC6E-4A71-BE7D-8DB44247DFE4}">
      <dsp:nvSpPr>
        <dsp:cNvPr id="0" name=""/>
        <dsp:cNvSpPr/>
      </dsp:nvSpPr>
      <dsp:spPr>
        <a:xfrm>
          <a:off x="3096525" y="535730"/>
          <a:ext cx="2473727" cy="1236863"/>
        </a:xfrm>
        <a:prstGeom prst="roundRect">
          <a:avLst>
            <a:gd name="adj" fmla="val 10000"/>
          </a:avLst>
        </a:prstGeom>
        <a:solidFill>
          <a:schemeClr val="accent1">
            <a:lumMod val="50000"/>
          </a:schemeClr>
        </a:solidFill>
        <a:ln w="12700" cap="flat" cmpd="sng" algn="ctr">
          <a:solidFill>
            <a:srgbClr val="163C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tr-TR" sz="1400" b="1" kern="1200" dirty="0"/>
            <a:t>Söz konusu sistem ile ihracatçılara işlem aşamalarında finansman avantajı sağlanmaktadır.</a:t>
          </a:r>
        </a:p>
      </dsp:txBody>
      <dsp:txXfrm>
        <a:off x="3132751" y="571956"/>
        <a:ext cx="2401275" cy="1164411"/>
      </dsp:txXfrm>
    </dsp:sp>
    <dsp:sp modelId="{F3B97EC7-800F-4722-A627-92CFB990EF30}">
      <dsp:nvSpPr>
        <dsp:cNvPr id="0" name=""/>
        <dsp:cNvSpPr/>
      </dsp:nvSpPr>
      <dsp:spPr>
        <a:xfrm>
          <a:off x="6012679" y="504053"/>
          <a:ext cx="2663932" cy="1227389"/>
        </a:xfrm>
        <a:prstGeom prst="roundRect">
          <a:avLst>
            <a:gd name="adj" fmla="val 10000"/>
          </a:avLst>
        </a:prstGeom>
        <a:solidFill>
          <a:schemeClr val="accent1">
            <a:lumMod val="50000"/>
          </a:schemeClr>
        </a:solidFill>
        <a:ln w="12700" cap="flat" cmpd="sng" algn="ctr">
          <a:solidFill>
            <a:srgbClr val="163C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b="1" kern="1200" dirty="0"/>
            <a:t>Tecil-terkin kapsamında satın alınan mallardan üretilen ihraç eşyasının </a:t>
          </a:r>
          <a:r>
            <a:rPr lang="tr-TR" sz="1200" b="1" kern="1200" dirty="0" err="1"/>
            <a:t>DİİB’de</a:t>
          </a:r>
          <a:r>
            <a:rPr lang="tr-TR" sz="1200" b="1" kern="1200" dirty="0"/>
            <a:t> belirtilen süre ve şartlara uygun olarak ihraç edilmemesi halinde; tecil edilen KDV ile vergi </a:t>
          </a:r>
          <a:r>
            <a:rPr lang="tr-TR" sz="1200" b="1" kern="1200" dirty="0" err="1"/>
            <a:t>ziyaı</a:t>
          </a:r>
          <a:r>
            <a:rPr lang="tr-TR" sz="1200" b="1" kern="1200" dirty="0"/>
            <a:t> cezası ve gecikme faizi alıcıdan tahsil edilir.</a:t>
          </a:r>
        </a:p>
      </dsp:txBody>
      <dsp:txXfrm>
        <a:off x="6048628" y="540002"/>
        <a:ext cx="2592034" cy="115549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20B76-4EE5-4E46-A085-81DB24DE8B36}">
      <dsp:nvSpPr>
        <dsp:cNvPr id="0" name=""/>
        <dsp:cNvSpPr/>
      </dsp:nvSpPr>
      <dsp:spPr>
        <a:xfrm>
          <a:off x="0" y="72008"/>
          <a:ext cx="7200800" cy="1319759"/>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t>DİİB sahibi alıcılar satın aldıkları maddelerden imal ettikleri malları DİİB süresi içerisinde ihraç ettiklerini YMM raporu ile tespit ettirmelidir.</a:t>
          </a:r>
        </a:p>
      </dsp:txBody>
      <dsp:txXfrm>
        <a:off x="64425" y="136433"/>
        <a:ext cx="7071950" cy="1190909"/>
      </dsp:txXfrm>
    </dsp:sp>
    <dsp:sp modelId="{F85743E0-7163-4EC7-AA02-AE6AA912F301}">
      <dsp:nvSpPr>
        <dsp:cNvPr id="0" name=""/>
        <dsp:cNvSpPr/>
      </dsp:nvSpPr>
      <dsp:spPr>
        <a:xfrm>
          <a:off x="0" y="1464355"/>
          <a:ext cx="7200800" cy="1319759"/>
        </a:xfrm>
        <a:prstGeom prst="roundRect">
          <a:avLst/>
        </a:prstGeom>
        <a:solidFill>
          <a:schemeClr val="bg1"/>
        </a:solidFill>
        <a:ln w="12700" cap="flat" cmpd="sng" algn="ctr">
          <a:solidFill>
            <a:srgbClr val="163C7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solidFill>
                <a:schemeClr val="accent1">
                  <a:lumMod val="50000"/>
                </a:schemeClr>
              </a:solidFill>
            </a:rPr>
            <a:t>YMM Raporunun ekine teyidi alınan GB’nin onaylı bir sureti </a:t>
          </a:r>
          <a:r>
            <a:rPr lang="tr-TR" sz="2400" kern="1200" dirty="0">
              <a:solidFill>
                <a:schemeClr val="accent1">
                  <a:lumMod val="50000"/>
                </a:schemeClr>
              </a:solidFill>
              <a:latin typeface="Calibri" panose="020F0502020204030204"/>
              <a:ea typeface="+mn-ea"/>
              <a:cs typeface="+mn-cs"/>
            </a:rPr>
            <a:t>eklenmeli</a:t>
          </a:r>
          <a:r>
            <a:rPr lang="tr-TR" sz="2400" kern="1200" dirty="0">
              <a:solidFill>
                <a:schemeClr val="accent1">
                  <a:lumMod val="50000"/>
                </a:schemeClr>
              </a:solidFill>
            </a:rPr>
            <a:t> ve ilgili satıcılara verilmelidir.</a:t>
          </a:r>
        </a:p>
      </dsp:txBody>
      <dsp:txXfrm>
        <a:off x="64425" y="1528780"/>
        <a:ext cx="7071950" cy="1190909"/>
      </dsp:txXfrm>
    </dsp:sp>
    <dsp:sp modelId="{0FE65E4D-7E73-455D-A7DA-FD13F1E42D38}">
      <dsp:nvSpPr>
        <dsp:cNvPr id="0" name=""/>
        <dsp:cNvSpPr/>
      </dsp:nvSpPr>
      <dsp:spPr>
        <a:xfrm>
          <a:off x="0" y="2853235"/>
          <a:ext cx="7200800" cy="1319759"/>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t>Satıcılar tarafından bu raporların vergi dairesine verilmesi suretiyle terkin işlemi sağlanacaktır.</a:t>
          </a:r>
        </a:p>
      </dsp:txBody>
      <dsp:txXfrm>
        <a:off x="64425" y="2917660"/>
        <a:ext cx="7071950" cy="119090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EDB71-7F5C-4E4F-9B50-8F3327F45B88}">
      <dsp:nvSpPr>
        <dsp:cNvPr id="0" name=""/>
        <dsp:cNvSpPr/>
      </dsp:nvSpPr>
      <dsp:spPr>
        <a:xfrm>
          <a:off x="-4965981" y="-760907"/>
          <a:ext cx="5914303" cy="5914303"/>
        </a:xfrm>
        <a:prstGeom prst="blockArc">
          <a:avLst>
            <a:gd name="adj1" fmla="val 18900000"/>
            <a:gd name="adj2" fmla="val 2700000"/>
            <a:gd name="adj3" fmla="val 36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38A90B-FAB2-497D-A66A-499500CD16EE}">
      <dsp:nvSpPr>
        <dsp:cNvPr id="0" name=""/>
        <dsp:cNvSpPr/>
      </dsp:nvSpPr>
      <dsp:spPr>
        <a:xfrm>
          <a:off x="496592" y="337694"/>
          <a:ext cx="7652971" cy="675740"/>
        </a:xfrm>
        <a:prstGeom prst="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6369" tIns="40640" rIns="40640" bIns="40640" numCol="1" spcCol="1270" anchor="ctr" anchorCtr="0">
          <a:noAutofit/>
        </a:bodyPr>
        <a:lstStyle/>
        <a:p>
          <a:pPr marL="0" lvl="0" indent="0" algn="l" defTabSz="711200">
            <a:lnSpc>
              <a:spcPct val="90000"/>
            </a:lnSpc>
            <a:spcBef>
              <a:spcPct val="0"/>
            </a:spcBef>
            <a:spcAft>
              <a:spcPct val="35000"/>
            </a:spcAft>
            <a:buNone/>
          </a:pPr>
          <a:r>
            <a:rPr lang="tr-TR" sz="1600" kern="1200" dirty="0"/>
            <a:t>İhracat 2005/2 Sayılı İhracat Sayılan Satış ve Teslimler Hakkında Tebliğ kapsamında, </a:t>
          </a:r>
        </a:p>
      </dsp:txBody>
      <dsp:txXfrm>
        <a:off x="496592" y="337694"/>
        <a:ext cx="7652971" cy="675740"/>
      </dsp:txXfrm>
    </dsp:sp>
    <dsp:sp modelId="{E1B9C278-B2EB-4C47-BCE6-2EE37F070D81}">
      <dsp:nvSpPr>
        <dsp:cNvPr id="0" name=""/>
        <dsp:cNvSpPr/>
      </dsp:nvSpPr>
      <dsp:spPr>
        <a:xfrm>
          <a:off x="74255" y="253226"/>
          <a:ext cx="844675" cy="844675"/>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01DA6D-E351-4E3C-98A6-B02EEE6B7CD6}">
      <dsp:nvSpPr>
        <dsp:cNvPr id="0" name=""/>
        <dsp:cNvSpPr/>
      </dsp:nvSpPr>
      <dsp:spPr>
        <a:xfrm>
          <a:off x="884010" y="1351480"/>
          <a:ext cx="7265554" cy="675740"/>
        </a:xfrm>
        <a:prstGeom prst="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6369" tIns="40640" rIns="40640" bIns="40640" numCol="1" spcCol="1270" anchor="ctr" anchorCtr="0">
          <a:noAutofit/>
        </a:bodyPr>
        <a:lstStyle/>
        <a:p>
          <a:pPr marL="0" lvl="0" indent="0" algn="l" defTabSz="711200">
            <a:lnSpc>
              <a:spcPct val="90000"/>
            </a:lnSpc>
            <a:spcBef>
              <a:spcPct val="0"/>
            </a:spcBef>
            <a:spcAft>
              <a:spcPct val="35000"/>
            </a:spcAft>
            <a:buNone/>
          </a:pPr>
          <a:r>
            <a:rPr lang="tr-TR" sz="1600" kern="1200" dirty="0"/>
            <a:t>İhracat Sayılan Satış ve Teslimler: İç piyasada satışı ihracat sayılan ve ithalatta gümrük muafiyetinden yararlandırılan satış ve teslimleri ifade etmektedir.</a:t>
          </a:r>
        </a:p>
      </dsp:txBody>
      <dsp:txXfrm>
        <a:off x="884010" y="1351480"/>
        <a:ext cx="7265554" cy="675740"/>
      </dsp:txXfrm>
    </dsp:sp>
    <dsp:sp modelId="{0F813A3D-580D-4702-AF00-31B6493A30A2}">
      <dsp:nvSpPr>
        <dsp:cNvPr id="0" name=""/>
        <dsp:cNvSpPr/>
      </dsp:nvSpPr>
      <dsp:spPr>
        <a:xfrm>
          <a:off x="461672" y="1267013"/>
          <a:ext cx="844675" cy="844675"/>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EDE448-762C-4611-BF9A-032563C140DB}">
      <dsp:nvSpPr>
        <dsp:cNvPr id="0" name=""/>
        <dsp:cNvSpPr/>
      </dsp:nvSpPr>
      <dsp:spPr>
        <a:xfrm>
          <a:off x="884010" y="2365266"/>
          <a:ext cx="7265554" cy="675740"/>
        </a:xfrm>
        <a:prstGeom prst="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6369" tIns="40640" rIns="40640" bIns="40640" numCol="1" spcCol="1270" anchor="ctr" anchorCtr="0">
          <a:noAutofit/>
        </a:bodyPr>
        <a:lstStyle/>
        <a:p>
          <a:pPr marL="0" lvl="0" indent="0" algn="l" defTabSz="711200">
            <a:lnSpc>
              <a:spcPct val="90000"/>
            </a:lnSpc>
            <a:spcBef>
              <a:spcPct val="0"/>
            </a:spcBef>
            <a:spcAft>
              <a:spcPct val="35000"/>
            </a:spcAft>
            <a:buNone/>
          </a:pPr>
          <a:r>
            <a:rPr lang="tr-TR" sz="1600" kern="1200"/>
            <a:t>Tebliğ’de belirtilen satış ve teslimlere yönelik olarak gümrük muafiyetli ithalat yapılabilmektedir.</a:t>
          </a:r>
        </a:p>
      </dsp:txBody>
      <dsp:txXfrm>
        <a:off x="884010" y="2365266"/>
        <a:ext cx="7265554" cy="675740"/>
      </dsp:txXfrm>
    </dsp:sp>
    <dsp:sp modelId="{3556215F-3AE0-4E9A-B715-7FFC448FD87D}">
      <dsp:nvSpPr>
        <dsp:cNvPr id="0" name=""/>
        <dsp:cNvSpPr/>
      </dsp:nvSpPr>
      <dsp:spPr>
        <a:xfrm>
          <a:off x="461672" y="2280799"/>
          <a:ext cx="844675" cy="844675"/>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609072-A421-4855-B054-8C8043F663FC}">
      <dsp:nvSpPr>
        <dsp:cNvPr id="0" name=""/>
        <dsp:cNvSpPr/>
      </dsp:nvSpPr>
      <dsp:spPr>
        <a:xfrm>
          <a:off x="496592" y="3379053"/>
          <a:ext cx="7652971" cy="675740"/>
        </a:xfrm>
        <a:prstGeom prst="rect">
          <a:avLst/>
        </a:prstGeom>
        <a:solidFill>
          <a:schemeClr val="accent1">
            <a:lumMod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6369" tIns="40640" rIns="40640" bIns="40640" numCol="1" spcCol="1270" anchor="ctr" anchorCtr="0">
          <a:noAutofit/>
        </a:bodyPr>
        <a:lstStyle/>
        <a:p>
          <a:pPr marL="0" lvl="0" indent="0" algn="l" defTabSz="711200">
            <a:lnSpc>
              <a:spcPct val="90000"/>
            </a:lnSpc>
            <a:spcBef>
              <a:spcPct val="0"/>
            </a:spcBef>
            <a:spcAft>
              <a:spcPct val="35000"/>
            </a:spcAft>
            <a:buNone/>
          </a:pPr>
          <a:r>
            <a:rPr lang="tr-TR" sz="1600" kern="1200"/>
            <a:t>Bu kapsamdaki faaliyetler için Ticaret Bakanlığından (İhracat Genel Müdürlüğü) DİİB (D3) alınması gerekmektedir.</a:t>
          </a:r>
        </a:p>
      </dsp:txBody>
      <dsp:txXfrm>
        <a:off x="496592" y="3379053"/>
        <a:ext cx="7652971" cy="675740"/>
      </dsp:txXfrm>
    </dsp:sp>
    <dsp:sp modelId="{AFDDE4CD-633C-4807-9D9E-CC9E33C2E4C6}">
      <dsp:nvSpPr>
        <dsp:cNvPr id="0" name=""/>
        <dsp:cNvSpPr/>
      </dsp:nvSpPr>
      <dsp:spPr>
        <a:xfrm>
          <a:off x="74255" y="3294585"/>
          <a:ext cx="844675" cy="844675"/>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200EC-EA51-4466-BD3D-D6DAE27CFCD3}">
      <dsp:nvSpPr>
        <dsp:cNvPr id="0" name=""/>
        <dsp:cNvSpPr/>
      </dsp:nvSpPr>
      <dsp:spPr>
        <a:xfrm rot="5400000">
          <a:off x="-124815" y="113538"/>
          <a:ext cx="736277" cy="515394"/>
        </a:xfrm>
        <a:prstGeom prst="chevron">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tr-TR" sz="1600" kern="1200" dirty="0"/>
        </a:p>
      </dsp:txBody>
      <dsp:txXfrm rot="-5400000">
        <a:off x="-14373" y="260793"/>
        <a:ext cx="515394" cy="220883"/>
      </dsp:txXfrm>
    </dsp:sp>
    <dsp:sp modelId="{DB841089-76A4-41E9-8DDE-7B321FA1A7EF}">
      <dsp:nvSpPr>
        <dsp:cNvPr id="0" name=""/>
        <dsp:cNvSpPr/>
      </dsp:nvSpPr>
      <dsp:spPr>
        <a:xfrm rot="5400000">
          <a:off x="3947238" y="-3443120"/>
          <a:ext cx="478580" cy="73710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solidFill>
                <a:schemeClr val="accent1">
                  <a:lumMod val="50000"/>
                </a:schemeClr>
              </a:solidFill>
            </a:rPr>
            <a:t>Yatırım programında yer alan kamu yatırımlarının uluslararası ihalesini kazanan firmalara yapılacak satış ve teslimler</a:t>
          </a:r>
        </a:p>
      </dsp:txBody>
      <dsp:txXfrm rot="-5400000">
        <a:off x="501021" y="26459"/>
        <a:ext cx="7347653" cy="431856"/>
      </dsp:txXfrm>
    </dsp:sp>
    <dsp:sp modelId="{8F16809C-5B4A-4B13-B37B-151DDA27C3B7}">
      <dsp:nvSpPr>
        <dsp:cNvPr id="0" name=""/>
        <dsp:cNvSpPr/>
      </dsp:nvSpPr>
      <dsp:spPr>
        <a:xfrm rot="5400000">
          <a:off x="-124815" y="765022"/>
          <a:ext cx="736277" cy="515394"/>
        </a:xfrm>
        <a:prstGeom prst="chevron">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tr-TR" sz="1600" kern="1200" dirty="0"/>
        </a:p>
      </dsp:txBody>
      <dsp:txXfrm rot="-5400000">
        <a:off x="-14373" y="912277"/>
        <a:ext cx="515394" cy="220883"/>
      </dsp:txXfrm>
    </dsp:sp>
    <dsp:sp modelId="{0998006B-1B06-4FBE-933F-28F424A37321}">
      <dsp:nvSpPr>
        <dsp:cNvPr id="0" name=""/>
        <dsp:cNvSpPr/>
      </dsp:nvSpPr>
      <dsp:spPr>
        <a:xfrm rot="5400000">
          <a:off x="3947238" y="-2820384"/>
          <a:ext cx="478580" cy="7428509"/>
        </a:xfrm>
        <a:prstGeom prst="round2SameRect">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solidFill>
                <a:srgbClr val="4472C4">
                  <a:lumMod val="50000"/>
                </a:srgbClr>
              </a:solidFill>
              <a:latin typeface="Calibri" panose="020F0502020204030204"/>
              <a:ea typeface="+mn-ea"/>
              <a:cs typeface="+mn-cs"/>
            </a:rPr>
            <a:t>Savunma sanayi kapsamında yapılan satış ve teslimler</a:t>
          </a:r>
        </a:p>
      </dsp:txBody>
      <dsp:txXfrm rot="-5400000">
        <a:off x="472274" y="677942"/>
        <a:ext cx="7405147" cy="431856"/>
      </dsp:txXfrm>
    </dsp:sp>
    <dsp:sp modelId="{B153976C-E93D-45ED-B637-536F68973612}">
      <dsp:nvSpPr>
        <dsp:cNvPr id="0" name=""/>
        <dsp:cNvSpPr/>
      </dsp:nvSpPr>
      <dsp:spPr>
        <a:xfrm rot="5400000">
          <a:off x="-124815" y="1416505"/>
          <a:ext cx="736277" cy="515394"/>
        </a:xfrm>
        <a:prstGeom prst="chevron">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tr-TR" sz="1600" kern="1200" dirty="0"/>
        </a:p>
      </dsp:txBody>
      <dsp:txXfrm rot="-5400000">
        <a:off x="-14373" y="1563760"/>
        <a:ext cx="515394" cy="220883"/>
      </dsp:txXfrm>
    </dsp:sp>
    <dsp:sp modelId="{8EB0E459-408B-4861-A447-82755D9F0979}">
      <dsp:nvSpPr>
        <dsp:cNvPr id="0" name=""/>
        <dsp:cNvSpPr/>
      </dsp:nvSpPr>
      <dsp:spPr>
        <a:xfrm rot="5400000">
          <a:off x="3947238" y="-2140153"/>
          <a:ext cx="478580" cy="7371015"/>
        </a:xfrm>
        <a:prstGeom prst="round2SameRect">
          <a:avLst/>
        </a:prstGeom>
        <a:solidFill>
          <a:prstClr val="white">
            <a:alpha val="90000"/>
            <a:hueOff val="0"/>
            <a:satOff val="0"/>
            <a:lumOff val="0"/>
            <a:alphaOff val="0"/>
          </a:prst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solidFill>
                <a:schemeClr val="accent1">
                  <a:lumMod val="50000"/>
                </a:schemeClr>
              </a:solidFill>
            </a:rPr>
            <a:t>Gümrük hattı </a:t>
          </a:r>
          <a:r>
            <a:rPr lang="tr-TR" sz="1600" kern="1200" dirty="0">
              <a:solidFill>
                <a:srgbClr val="4472C4">
                  <a:lumMod val="50000"/>
                </a:srgbClr>
              </a:solidFill>
              <a:latin typeface="Calibri" panose="020F0502020204030204"/>
              <a:ea typeface="+mn-ea"/>
              <a:cs typeface="+mn-cs"/>
            </a:rPr>
            <a:t>dışı</a:t>
          </a:r>
          <a:r>
            <a:rPr lang="tr-TR" sz="1600" kern="1200" dirty="0">
              <a:solidFill>
                <a:schemeClr val="accent1">
                  <a:lumMod val="50000"/>
                </a:schemeClr>
              </a:solidFill>
            </a:rPr>
            <a:t> eşya satış mağazalarına yapılan satış ve teslimler</a:t>
          </a:r>
        </a:p>
      </dsp:txBody>
      <dsp:txXfrm rot="-5400000">
        <a:off x="501021" y="1329426"/>
        <a:ext cx="7347653" cy="431856"/>
      </dsp:txXfrm>
    </dsp:sp>
    <dsp:sp modelId="{E1AB1BF8-2D00-4EBF-996C-FC66C8752749}">
      <dsp:nvSpPr>
        <dsp:cNvPr id="0" name=""/>
        <dsp:cNvSpPr/>
      </dsp:nvSpPr>
      <dsp:spPr>
        <a:xfrm rot="5400000">
          <a:off x="-124815" y="2067988"/>
          <a:ext cx="736277" cy="515394"/>
        </a:xfrm>
        <a:prstGeom prst="chevron">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tr-TR" sz="1600" kern="1200" dirty="0"/>
        </a:p>
      </dsp:txBody>
      <dsp:txXfrm rot="-5400000">
        <a:off x="-14373" y="2215243"/>
        <a:ext cx="515394" cy="220883"/>
      </dsp:txXfrm>
    </dsp:sp>
    <dsp:sp modelId="{FF72FE8C-0E17-4208-B48E-FD38FFCCFE53}">
      <dsp:nvSpPr>
        <dsp:cNvPr id="0" name=""/>
        <dsp:cNvSpPr/>
      </dsp:nvSpPr>
      <dsp:spPr>
        <a:xfrm rot="5400000">
          <a:off x="3947238" y="-1488670"/>
          <a:ext cx="478580" cy="73710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a:solidFill>
                <a:schemeClr val="accent1">
                  <a:lumMod val="50000"/>
                </a:schemeClr>
              </a:solidFill>
            </a:rPr>
            <a:t>Yatırım Teşvik Belgesi firmaya bu belge kapsamında yapılan satış ve teslimler,</a:t>
          </a:r>
        </a:p>
      </dsp:txBody>
      <dsp:txXfrm rot="-5400000">
        <a:off x="501021" y="1980909"/>
        <a:ext cx="7347653" cy="431856"/>
      </dsp:txXfrm>
    </dsp:sp>
    <dsp:sp modelId="{D57210F5-B01D-45A8-B2B8-5B6400AD4AB9}">
      <dsp:nvSpPr>
        <dsp:cNvPr id="0" name=""/>
        <dsp:cNvSpPr/>
      </dsp:nvSpPr>
      <dsp:spPr>
        <a:xfrm rot="5400000">
          <a:off x="-124815" y="2719472"/>
          <a:ext cx="736277" cy="515394"/>
        </a:xfrm>
        <a:prstGeom prst="chevron">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tr-TR" sz="1600" kern="1200" dirty="0"/>
        </a:p>
      </dsp:txBody>
      <dsp:txXfrm rot="-5400000">
        <a:off x="-14373" y="2866727"/>
        <a:ext cx="515394" cy="220883"/>
      </dsp:txXfrm>
    </dsp:sp>
    <dsp:sp modelId="{DF4B93BC-7775-4789-91EA-8A4917B27EC5}">
      <dsp:nvSpPr>
        <dsp:cNvPr id="0" name=""/>
        <dsp:cNvSpPr/>
      </dsp:nvSpPr>
      <dsp:spPr>
        <a:xfrm rot="5400000">
          <a:off x="3947238" y="-837187"/>
          <a:ext cx="478580" cy="73710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a:solidFill>
                <a:schemeClr val="accent1">
                  <a:lumMod val="50000"/>
                </a:schemeClr>
              </a:solidFill>
            </a:rPr>
            <a:t>Yatırım Malları Listesinde yer alan malların üretimi ve satışı</a:t>
          </a:r>
        </a:p>
      </dsp:txBody>
      <dsp:txXfrm rot="-5400000">
        <a:off x="501021" y="2632392"/>
        <a:ext cx="7347653" cy="431856"/>
      </dsp:txXfrm>
    </dsp:sp>
    <dsp:sp modelId="{C137CD3F-0220-4983-A95D-E5591DA1373A}">
      <dsp:nvSpPr>
        <dsp:cNvPr id="0" name=""/>
        <dsp:cNvSpPr/>
      </dsp:nvSpPr>
      <dsp:spPr>
        <a:xfrm rot="5400000">
          <a:off x="-124815" y="3370955"/>
          <a:ext cx="736277" cy="515394"/>
        </a:xfrm>
        <a:prstGeom prst="chevron">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tr-TR" sz="1600" kern="1200" dirty="0"/>
        </a:p>
      </dsp:txBody>
      <dsp:txXfrm rot="-5400000">
        <a:off x="-14373" y="3518210"/>
        <a:ext cx="515394" cy="220883"/>
      </dsp:txXfrm>
    </dsp:sp>
    <dsp:sp modelId="{2E1F64AF-8BA3-4E19-A586-1B7A13E72FE1}">
      <dsp:nvSpPr>
        <dsp:cNvPr id="0" name=""/>
        <dsp:cNvSpPr/>
      </dsp:nvSpPr>
      <dsp:spPr>
        <a:xfrm rot="5400000">
          <a:off x="3947238" y="-185703"/>
          <a:ext cx="478580" cy="73710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solidFill>
                <a:schemeClr val="accent1">
                  <a:lumMod val="50000"/>
                </a:schemeClr>
              </a:solidFill>
            </a:rPr>
            <a:t>Kamu kurum ve kuruluşlarınca uluslararası ihaleye açılan yatırım malı ve sınai malı ihalesini kazanan firmaların yaptıkları satış ve teslimler,</a:t>
          </a:r>
        </a:p>
      </dsp:txBody>
      <dsp:txXfrm rot="-5400000">
        <a:off x="501021" y="3283876"/>
        <a:ext cx="7347653" cy="431856"/>
      </dsp:txXfrm>
    </dsp:sp>
    <dsp:sp modelId="{540BC422-DC1C-4C57-ADFF-0D7EDF80AE72}">
      <dsp:nvSpPr>
        <dsp:cNvPr id="0" name=""/>
        <dsp:cNvSpPr/>
      </dsp:nvSpPr>
      <dsp:spPr>
        <a:xfrm rot="5400000">
          <a:off x="-124815" y="4022438"/>
          <a:ext cx="736277" cy="515394"/>
        </a:xfrm>
        <a:prstGeom prst="chevron">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tr-TR" sz="1600" kern="1200" dirty="0"/>
        </a:p>
      </dsp:txBody>
      <dsp:txXfrm rot="-5400000">
        <a:off x="-14373" y="4169693"/>
        <a:ext cx="515394" cy="220883"/>
      </dsp:txXfrm>
    </dsp:sp>
    <dsp:sp modelId="{F80A3093-B622-4E53-8D31-2AC5FF22ECB0}">
      <dsp:nvSpPr>
        <dsp:cNvPr id="0" name=""/>
        <dsp:cNvSpPr/>
      </dsp:nvSpPr>
      <dsp:spPr>
        <a:xfrm rot="5400000">
          <a:off x="3947238" y="465779"/>
          <a:ext cx="478580" cy="73710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a:solidFill>
                <a:schemeClr val="accent1">
                  <a:lumMod val="50000"/>
                </a:schemeClr>
              </a:solidFill>
            </a:rPr>
            <a:t>Ambalaj malzemesi imalatçılarının ihraç ürünüyle birlikte ihraç edilmek üzere ihracatçılara yaptıkları satış ve teslimler.</a:t>
          </a:r>
        </a:p>
      </dsp:txBody>
      <dsp:txXfrm rot="-5400000">
        <a:off x="501021" y="3935358"/>
        <a:ext cx="7347653" cy="43185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398D5-42B4-46D5-A520-2B6E71B698F4}">
      <dsp:nvSpPr>
        <dsp:cNvPr id="0" name=""/>
        <dsp:cNvSpPr/>
      </dsp:nvSpPr>
      <dsp:spPr>
        <a:xfrm>
          <a:off x="0" y="1915"/>
          <a:ext cx="7704856" cy="1812594"/>
        </a:xfrm>
        <a:prstGeom prst="roundRect">
          <a:avLst/>
        </a:prstGeom>
        <a:solidFill>
          <a:schemeClr val="accent1">
            <a:lumMod val="20000"/>
            <a:lumOff val="8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altLang="tr-TR" sz="2400" b="0" kern="1200" dirty="0">
              <a:solidFill>
                <a:srgbClr val="002060"/>
              </a:solidFill>
            </a:rPr>
            <a:t>Müracaat (</a:t>
          </a:r>
          <a:r>
            <a:rPr lang="tr-TR" altLang="tr-TR" sz="2400" b="0" kern="1200" dirty="0">
              <a:solidFill>
                <a:schemeClr val="accent1">
                  <a:lumMod val="50000"/>
                </a:schemeClr>
              </a:solidFill>
            </a:rPr>
            <a:t>DİR Otomasyon Uygulaması) (19 Eylül 2022 tarihi itibariyle Destek Yönetim Sistemi’ne geçilmiştir.</a:t>
          </a:r>
          <a:r>
            <a:rPr lang="tr-TR" sz="1700" kern="1200" dirty="0">
              <a:solidFill>
                <a:schemeClr val="accent1">
                  <a:lumMod val="50000"/>
                </a:schemeClr>
              </a:solidFill>
            </a:rPr>
            <a:t> </a:t>
          </a:r>
        </a:p>
      </dsp:txBody>
      <dsp:txXfrm>
        <a:off x="88484" y="90399"/>
        <a:ext cx="7527888" cy="1635626"/>
      </dsp:txXfrm>
    </dsp:sp>
    <dsp:sp modelId="{44466D19-E840-41B1-BCDF-631112377B0E}">
      <dsp:nvSpPr>
        <dsp:cNvPr id="0" name=""/>
        <dsp:cNvSpPr/>
      </dsp:nvSpPr>
      <dsp:spPr>
        <a:xfrm>
          <a:off x="0" y="2001709"/>
          <a:ext cx="7704856" cy="2215427"/>
        </a:xfrm>
        <a:prstGeom prst="roundRect">
          <a:avLst/>
        </a:prstGeom>
        <a:solidFill>
          <a:schemeClr val="accent1">
            <a:lumMod val="20000"/>
            <a:lumOff val="8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tr-TR" altLang="tr-TR" sz="2400" b="0" kern="1200" dirty="0">
              <a:solidFill>
                <a:schemeClr val="accent1">
                  <a:lumMod val="50000"/>
                </a:schemeClr>
              </a:solidFill>
            </a:rPr>
            <a:t>DYS (DİR Modülü) Uygulaması, Başvuru aşamasından kapatılma aşamasına kadar, Dahilde İşleme İzin Belgeleri ile ilgili işlemlerin elektronik ortamda, elektronik imza ile gerçekleştirilmesini sağlayan web tabanlı bir uygulamadır.</a:t>
          </a:r>
          <a:endParaRPr lang="tr-TR" sz="2400" kern="1200" dirty="0">
            <a:solidFill>
              <a:schemeClr val="accent1">
                <a:lumMod val="50000"/>
              </a:schemeClr>
            </a:solidFill>
          </a:endParaRPr>
        </a:p>
      </dsp:txBody>
      <dsp:txXfrm>
        <a:off x="108148" y="2109857"/>
        <a:ext cx="7488560" cy="199913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435ED-F3E5-499D-85A3-D4ADCC6DB763}">
      <dsp:nvSpPr>
        <dsp:cNvPr id="0" name=""/>
        <dsp:cNvSpPr/>
      </dsp:nvSpPr>
      <dsp:spPr>
        <a:xfrm>
          <a:off x="0" y="608212"/>
          <a:ext cx="2587787" cy="1552672"/>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Kapatma müracaatları, ilgili Bölge Müdürlüğüne yapılır.</a:t>
          </a:r>
          <a:endParaRPr lang="tr-TR" sz="2000" kern="1200" dirty="0"/>
        </a:p>
      </dsp:txBody>
      <dsp:txXfrm>
        <a:off x="0" y="608212"/>
        <a:ext cx="2587787" cy="1552672"/>
      </dsp:txXfrm>
    </dsp:sp>
    <dsp:sp modelId="{DDFD377E-C87B-4A78-8C39-3213BEFCC63D}">
      <dsp:nvSpPr>
        <dsp:cNvPr id="0" name=""/>
        <dsp:cNvSpPr/>
      </dsp:nvSpPr>
      <dsp:spPr>
        <a:xfrm>
          <a:off x="2846566" y="608212"/>
          <a:ext cx="2587787" cy="1552672"/>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chemeClr val="accent1">
                  <a:lumMod val="50000"/>
                </a:schemeClr>
              </a:solidFill>
            </a:rPr>
            <a:t>Belge süresi sonundan itibaren 3 (üç) ay içerisinde gerekli bilgi ve belgelerin ilgili Bölge Müdürlüğüne ibraz edilmesi gerekir.</a:t>
          </a:r>
          <a:endParaRPr lang="tr-TR" sz="1800" kern="1200" dirty="0">
            <a:solidFill>
              <a:schemeClr val="accent1">
                <a:lumMod val="50000"/>
              </a:schemeClr>
            </a:solidFill>
          </a:endParaRPr>
        </a:p>
      </dsp:txBody>
      <dsp:txXfrm>
        <a:off x="2846566" y="608212"/>
        <a:ext cx="2587787" cy="1552672"/>
      </dsp:txXfrm>
    </dsp:sp>
    <dsp:sp modelId="{CE62A81E-8970-4472-8920-01695EEC9820}">
      <dsp:nvSpPr>
        <dsp:cNvPr id="0" name=""/>
        <dsp:cNvSpPr/>
      </dsp:nvSpPr>
      <dsp:spPr>
        <a:xfrm>
          <a:off x="5693132" y="608212"/>
          <a:ext cx="2587787" cy="1552672"/>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chemeClr val="accent1">
                  <a:lumMod val="50000"/>
                </a:schemeClr>
              </a:solidFill>
            </a:rPr>
            <a:t>Kapatmaya ilişkin bilgi ve belgelerin 3 (üç) ay içerisinde ibraz edilmemesi veya ibraz edilen bilgi ve belgelerde eksiklik tespit edilmesi halinde, bu eksikliklerin tamamlanması için firmaya 1 (bir) ay süre verilir.</a:t>
          </a:r>
        </a:p>
      </dsp:txBody>
      <dsp:txXfrm>
        <a:off x="5693132" y="608212"/>
        <a:ext cx="2587787" cy="1552672"/>
      </dsp:txXfrm>
    </dsp:sp>
    <dsp:sp modelId="{11039C90-9879-485B-B1FB-9B16DC757E27}">
      <dsp:nvSpPr>
        <dsp:cNvPr id="0" name=""/>
        <dsp:cNvSpPr/>
      </dsp:nvSpPr>
      <dsp:spPr>
        <a:xfrm>
          <a:off x="1423283" y="2419663"/>
          <a:ext cx="2587787" cy="1552672"/>
        </a:xfrm>
        <a:prstGeom prst="rect">
          <a:avLst/>
        </a:prstGeom>
        <a:solidFill>
          <a:srgbClr val="4472C4">
            <a:lumMod val="20000"/>
            <a:lumOff val="8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kern="1200" dirty="0">
              <a:solidFill>
                <a:srgbClr val="4472C4">
                  <a:lumMod val="50000"/>
                </a:srgbClr>
              </a:solidFill>
              <a:latin typeface="Calibri" panose="020F0502020204030204"/>
              <a:ea typeface="+mn-ea"/>
              <a:cs typeface="+mn-cs"/>
            </a:rPr>
            <a:t>Bu süre içerisinde eksik bilgi ve belgelerin tamamlanmaması durumunda, ihracat taahhüdü mevcut bilgi ve belgelerle </a:t>
          </a:r>
          <a:r>
            <a:rPr lang="tr-TR" sz="1400" kern="1200" dirty="0" err="1">
              <a:solidFill>
                <a:srgbClr val="4472C4">
                  <a:lumMod val="50000"/>
                </a:srgbClr>
              </a:solidFill>
              <a:latin typeface="Calibri" panose="020F0502020204030204"/>
              <a:ea typeface="+mn-ea"/>
              <a:cs typeface="+mn-cs"/>
            </a:rPr>
            <a:t>müeyyideli</a:t>
          </a:r>
          <a:r>
            <a:rPr lang="tr-TR" sz="1400" kern="1200" dirty="0">
              <a:solidFill>
                <a:srgbClr val="4472C4">
                  <a:lumMod val="50000"/>
                </a:srgbClr>
              </a:solidFill>
              <a:latin typeface="Calibri" panose="020F0502020204030204"/>
              <a:ea typeface="+mn-ea"/>
              <a:cs typeface="+mn-cs"/>
            </a:rPr>
            <a:t> olarak kapatılır.</a:t>
          </a:r>
        </a:p>
      </dsp:txBody>
      <dsp:txXfrm>
        <a:off x="1423283" y="2419663"/>
        <a:ext cx="2587787" cy="1552672"/>
      </dsp:txXfrm>
    </dsp:sp>
    <dsp:sp modelId="{3E05036E-68DA-4D85-96B7-68C8A0E9AAF7}">
      <dsp:nvSpPr>
        <dsp:cNvPr id="0" name=""/>
        <dsp:cNvSpPr/>
      </dsp:nvSpPr>
      <dsp:spPr>
        <a:xfrm>
          <a:off x="4269849" y="2419663"/>
          <a:ext cx="2587787" cy="1552672"/>
        </a:xfrm>
        <a:prstGeom prst="rect">
          <a:avLst/>
        </a:prstGeom>
        <a:solidFill>
          <a:srgbClr val="4472C4">
            <a:lumMod val="5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tr-TR" sz="1400" kern="1200" dirty="0"/>
            <a:t>Belge sahibi firmalar, kendilerine tebliğ edilen taahhüt hesabının </a:t>
          </a:r>
          <a:r>
            <a:rPr lang="tr-TR" sz="1400" kern="1200" dirty="0" err="1"/>
            <a:t>müeyyideli</a:t>
          </a:r>
          <a:r>
            <a:rPr lang="tr-TR" sz="1400" kern="1200" dirty="0"/>
            <a:t> kapatılması işlemine karşı tebliğ tarihinden itibaren 1 (bir) ay içerisinde itiraz edebilirler.</a:t>
          </a:r>
          <a:endParaRPr lang="tr-TR" sz="1400" kern="1200" dirty="0">
            <a:solidFill>
              <a:prstClr val="white"/>
            </a:solidFill>
            <a:latin typeface="Calibri" panose="020F0502020204030204"/>
            <a:ea typeface="+mn-ea"/>
            <a:cs typeface="+mn-cs"/>
          </a:endParaRPr>
        </a:p>
      </dsp:txBody>
      <dsp:txXfrm>
        <a:off x="4269849" y="2419663"/>
        <a:ext cx="2587787" cy="155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46CCC-1EE7-48E2-8DDB-81E689498ABF}">
      <dsp:nvSpPr>
        <dsp:cNvPr id="0" name=""/>
        <dsp:cNvSpPr/>
      </dsp:nvSpPr>
      <dsp:spPr>
        <a:xfrm>
          <a:off x="0" y="0"/>
          <a:ext cx="3187057" cy="1080491"/>
        </a:xfrm>
        <a:prstGeom prst="chevron">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tr-TR" sz="2200" b="1" kern="1200" dirty="0">
              <a:solidFill>
                <a:schemeClr val="accent6">
                  <a:lumMod val="25000"/>
                </a:schemeClr>
              </a:solidFill>
              <a:effectLst>
                <a:outerShdw blurRad="38100" dist="38100" dir="2700000" algn="tl">
                  <a:srgbClr val="000000">
                    <a:alpha val="43137"/>
                  </a:srgbClr>
                </a:outerShdw>
              </a:effectLst>
              <a:latin typeface="Calibri"/>
              <a:ea typeface="+mn-ea"/>
              <a:cs typeface="+mn-cs"/>
            </a:rPr>
            <a:t>Gümrük muafiyetli girdi ithali</a:t>
          </a:r>
        </a:p>
      </dsp:txBody>
      <dsp:txXfrm>
        <a:off x="540246" y="0"/>
        <a:ext cx="2106566" cy="1080491"/>
      </dsp:txXfrm>
    </dsp:sp>
    <dsp:sp modelId="{BB832C59-D60F-44BC-A218-76035E512D28}">
      <dsp:nvSpPr>
        <dsp:cNvPr id="0" name=""/>
        <dsp:cNvSpPr/>
      </dsp:nvSpPr>
      <dsp:spPr>
        <a:xfrm>
          <a:off x="2870967" y="0"/>
          <a:ext cx="3187057" cy="1080491"/>
        </a:xfrm>
        <a:prstGeom prst="chevron">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tr-TR" sz="2200" b="1" kern="1200" dirty="0">
              <a:solidFill>
                <a:schemeClr val="accent6">
                  <a:lumMod val="25000"/>
                </a:schemeClr>
              </a:solidFill>
              <a:effectLst>
                <a:outerShdw blurRad="38100" dist="38100" dir="2700000" algn="tl">
                  <a:srgbClr val="000000">
                    <a:alpha val="43137"/>
                  </a:srgbClr>
                </a:outerShdw>
              </a:effectLst>
              <a:latin typeface="Calibri"/>
              <a:ea typeface="+mn-ea"/>
              <a:cs typeface="+mn-cs"/>
            </a:rPr>
            <a:t>Üretim/İşlemede maliyet avantajı</a:t>
          </a:r>
        </a:p>
      </dsp:txBody>
      <dsp:txXfrm>
        <a:off x="3411213" y="0"/>
        <a:ext cx="2106566" cy="1080491"/>
      </dsp:txXfrm>
    </dsp:sp>
    <dsp:sp modelId="{E51A5C0D-359F-40F1-B70C-FE51F0CE0130}">
      <dsp:nvSpPr>
        <dsp:cNvPr id="0" name=""/>
        <dsp:cNvSpPr/>
      </dsp:nvSpPr>
      <dsp:spPr>
        <a:xfrm>
          <a:off x="5713589" y="0"/>
          <a:ext cx="3187057" cy="1080491"/>
        </a:xfrm>
        <a:prstGeom prst="chevron">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tr-TR" sz="2200" b="1" kern="1200" dirty="0">
              <a:solidFill>
                <a:schemeClr val="accent6">
                  <a:lumMod val="25000"/>
                </a:schemeClr>
              </a:solidFill>
              <a:effectLst>
                <a:outerShdw blurRad="38100" dist="38100" dir="2700000" algn="tl">
                  <a:srgbClr val="000000">
                    <a:alpha val="43137"/>
                  </a:srgbClr>
                </a:outerShdw>
              </a:effectLst>
              <a:latin typeface="Calibri"/>
              <a:ea typeface="+mn-ea"/>
              <a:cs typeface="+mn-cs"/>
            </a:rPr>
            <a:t>İhracatta yüksek rekabet şansı</a:t>
          </a:r>
        </a:p>
      </dsp:txBody>
      <dsp:txXfrm>
        <a:off x="6253835" y="0"/>
        <a:ext cx="2106566" cy="108049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A49E9-EA75-46E2-A989-A264487EC5A6}">
      <dsp:nvSpPr>
        <dsp:cNvPr id="0" name=""/>
        <dsp:cNvSpPr/>
      </dsp:nvSpPr>
      <dsp:spPr>
        <a:xfrm>
          <a:off x="0" y="0"/>
          <a:ext cx="1303588" cy="1303588"/>
        </a:xfrm>
        <a:prstGeom prst="pie">
          <a:avLst>
            <a:gd name="adj1" fmla="val 5400000"/>
            <a:gd name="adj2" fmla="val 1620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555ED7-4138-4208-82C3-588C147B2C62}">
      <dsp:nvSpPr>
        <dsp:cNvPr id="0" name=""/>
        <dsp:cNvSpPr/>
      </dsp:nvSpPr>
      <dsp:spPr>
        <a:xfrm>
          <a:off x="651794" y="0"/>
          <a:ext cx="7773141" cy="130358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Üçüncü ülke menşeli bir eşyanın DİİB kapsamında ithal edildikten sonra üretim sürecini müteakip ihraç ürünü olarak AB üyesi ülkelere, serbest ticaret anlaşması imzaladığımız ülkelere, </a:t>
          </a:r>
          <a:r>
            <a:rPr lang="tr-TR" sz="1600" kern="1200" dirty="0" err="1"/>
            <a:t>Pan</a:t>
          </a:r>
          <a:r>
            <a:rPr lang="tr-TR" sz="1600" kern="1200" dirty="0"/>
            <a:t>-Avrupa Menşe Kümülasyonuna veya </a:t>
          </a:r>
          <a:r>
            <a:rPr lang="tr-TR" sz="1600" kern="1200" dirty="0" err="1"/>
            <a:t>Pan</a:t>
          </a:r>
          <a:r>
            <a:rPr lang="tr-TR" sz="1600" kern="1200" dirty="0"/>
            <a:t>-Avrupa-Akdeniz Menşe Kümülasyonuna taraf olan ülkelere ihraç edilmesi halinde, ithal edilen eşya ile ilgili vergi, ihracat sırasında ödenir.</a:t>
          </a:r>
        </a:p>
      </dsp:txBody>
      <dsp:txXfrm>
        <a:off x="651794" y="0"/>
        <a:ext cx="7773141" cy="130358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7B55B-866F-4656-AE34-DB1F2C351E8F}">
      <dsp:nvSpPr>
        <dsp:cNvPr id="0" name=""/>
        <dsp:cNvSpPr/>
      </dsp:nvSpPr>
      <dsp:spPr>
        <a:xfrm>
          <a:off x="0" y="15523"/>
          <a:ext cx="7416824" cy="1199637"/>
        </a:xfrm>
        <a:prstGeom prst="rect">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tr-TR" sz="4700" b="1" kern="1200">
              <a:latin typeface="Century Gothic" panose="020F0302020204030204"/>
              <a:ea typeface="+mn-ea"/>
              <a:cs typeface="+mn-cs"/>
            </a:rPr>
            <a:t>Dahilde İşleme Rejimi ile</a:t>
          </a:r>
          <a:endParaRPr lang="tr-TR" sz="4700" kern="1200" dirty="0">
            <a:latin typeface="Century Gothic" panose="020F0302020204030204"/>
            <a:ea typeface="+mn-ea"/>
            <a:cs typeface="+mn-cs"/>
          </a:endParaRPr>
        </a:p>
      </dsp:txBody>
      <dsp:txXfrm>
        <a:off x="0" y="15523"/>
        <a:ext cx="7416824" cy="1199637"/>
      </dsp:txXfrm>
    </dsp:sp>
    <dsp:sp modelId="{D74FB826-2C56-4859-B23C-28C2FEA89BA2}">
      <dsp:nvSpPr>
        <dsp:cNvPr id="0" name=""/>
        <dsp:cNvSpPr/>
      </dsp:nvSpPr>
      <dsp:spPr>
        <a:xfrm>
          <a:off x="0" y="1199637"/>
          <a:ext cx="1854206" cy="251923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tr-TR" sz="1900" kern="1200">
              <a:latin typeface="Century Gothic" panose="020F0302020204030204"/>
              <a:ea typeface="+mn-ea"/>
              <a:cs typeface="+mn-cs"/>
            </a:rPr>
            <a:t>İş ve işgücü olanaklarını ortaya çıkmakta</a:t>
          </a:r>
          <a:endParaRPr lang="tr-TR" sz="1900" kern="1200" dirty="0">
            <a:latin typeface="Century Gothic" panose="020F0302020204030204"/>
            <a:ea typeface="+mn-ea"/>
            <a:cs typeface="+mn-cs"/>
          </a:endParaRPr>
        </a:p>
      </dsp:txBody>
      <dsp:txXfrm>
        <a:off x="0" y="1199637"/>
        <a:ext cx="1854206" cy="2519238"/>
      </dsp:txXfrm>
    </dsp:sp>
    <dsp:sp modelId="{5E2597FB-2CC5-48BA-B862-5C18B73D8E58}">
      <dsp:nvSpPr>
        <dsp:cNvPr id="0" name=""/>
        <dsp:cNvSpPr/>
      </dsp:nvSpPr>
      <dsp:spPr>
        <a:xfrm>
          <a:off x="1854206" y="1199637"/>
          <a:ext cx="1854206" cy="251923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tr-TR" sz="1900" kern="1200">
              <a:latin typeface="Century Gothic" panose="020F0302020204030204"/>
              <a:ea typeface="Tahoma" panose="020B0604030504040204" pitchFamily="34" charset="0"/>
              <a:cs typeface="Tahoma" panose="020B0604030504040204" pitchFamily="34" charset="0"/>
            </a:rPr>
            <a:t>Yurt içi ve yurt dışı üretim ile ölçek ekonomilerinin yaratılması sağlanmakta</a:t>
          </a:r>
          <a:endParaRPr lang="tr-TR" sz="1900" kern="1200" dirty="0">
            <a:latin typeface="Century Gothic" panose="020F0302020204030204"/>
            <a:ea typeface="+mn-ea"/>
            <a:cs typeface="+mn-cs"/>
          </a:endParaRPr>
        </a:p>
      </dsp:txBody>
      <dsp:txXfrm>
        <a:off x="1854206" y="1199637"/>
        <a:ext cx="1854206" cy="2519238"/>
      </dsp:txXfrm>
    </dsp:sp>
    <dsp:sp modelId="{970319F2-0164-40B0-BCF2-2DD64F2585CD}">
      <dsp:nvSpPr>
        <dsp:cNvPr id="0" name=""/>
        <dsp:cNvSpPr/>
      </dsp:nvSpPr>
      <dsp:spPr>
        <a:xfrm>
          <a:off x="3708412" y="1199637"/>
          <a:ext cx="1854206" cy="251923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tr-TR" sz="1900" kern="1200">
              <a:latin typeface="Century Gothic" panose="020F0302020204030204"/>
              <a:ea typeface="+mn-ea"/>
              <a:cs typeface="+mn-cs"/>
            </a:rPr>
            <a:t>Yurt dışından ucuz ara malı temin edilmekte</a:t>
          </a:r>
          <a:endParaRPr lang="tr-TR" sz="1900" kern="1200" dirty="0">
            <a:latin typeface="Century Gothic" panose="020F0302020204030204"/>
            <a:ea typeface="+mn-ea"/>
            <a:cs typeface="+mn-cs"/>
          </a:endParaRPr>
        </a:p>
      </dsp:txBody>
      <dsp:txXfrm>
        <a:off x="3708412" y="1199637"/>
        <a:ext cx="1854206" cy="2519238"/>
      </dsp:txXfrm>
    </dsp:sp>
    <dsp:sp modelId="{64247DBC-C1A5-4AF7-BE0C-E4CEC00A4009}">
      <dsp:nvSpPr>
        <dsp:cNvPr id="0" name=""/>
        <dsp:cNvSpPr/>
      </dsp:nvSpPr>
      <dsp:spPr>
        <a:xfrm>
          <a:off x="5562617" y="1199637"/>
          <a:ext cx="1854206" cy="251923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a:latin typeface="Century Gothic" panose="020F0302020204030204"/>
              <a:ea typeface="Tahoma" panose="020B0604030504040204" pitchFamily="34" charset="0"/>
              <a:cs typeface="Tahoma" panose="020B0604030504040204" pitchFamily="34" charset="0"/>
            </a:rPr>
            <a:t>Vergisel avantajlar sunulmaktadır.</a:t>
          </a:r>
          <a:endParaRPr lang="tr-TR" sz="1900" kern="1200" dirty="0">
            <a:latin typeface="Century Gothic" panose="020F0302020204030204"/>
            <a:ea typeface="+mn-ea"/>
            <a:cs typeface="+mn-cs"/>
          </a:endParaRPr>
        </a:p>
      </dsp:txBody>
      <dsp:txXfrm>
        <a:off x="5562617" y="1199637"/>
        <a:ext cx="1854206" cy="2519238"/>
      </dsp:txXfrm>
    </dsp:sp>
    <dsp:sp modelId="{65B7A762-51B4-40C8-881D-511057504DFE}">
      <dsp:nvSpPr>
        <dsp:cNvPr id="0" name=""/>
        <dsp:cNvSpPr/>
      </dsp:nvSpPr>
      <dsp:spPr>
        <a:xfrm>
          <a:off x="0" y="3718875"/>
          <a:ext cx="7416824" cy="279915"/>
        </a:xfrm>
        <a:prstGeom prst="rect">
          <a:avLst/>
        </a:prstGeom>
        <a:solidFill>
          <a:srgbClr val="4472C4">
            <a:lumMod val="50000"/>
          </a:srgbClr>
        </a:solidFill>
        <a:ln>
          <a:noFill/>
        </a:ln>
        <a:effectLst/>
      </dsp:spPr>
      <dsp:style>
        <a:lnRef idx="0">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685C1-A3B5-4F99-A99E-F01BAF728EBB}">
      <dsp:nvSpPr>
        <dsp:cNvPr id="0" name=""/>
        <dsp:cNvSpPr/>
      </dsp:nvSpPr>
      <dsp:spPr>
        <a:xfrm>
          <a:off x="-4720368" y="-723751"/>
          <a:ext cx="5623967" cy="5623967"/>
        </a:xfrm>
        <a:prstGeom prst="blockArc">
          <a:avLst>
            <a:gd name="adj1" fmla="val 18900000"/>
            <a:gd name="adj2" fmla="val 2700000"/>
            <a:gd name="adj3" fmla="val 384"/>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5559AA-27DC-4657-BCCF-D21872225592}">
      <dsp:nvSpPr>
        <dsp:cNvPr id="0" name=""/>
        <dsp:cNvSpPr/>
      </dsp:nvSpPr>
      <dsp:spPr>
        <a:xfrm>
          <a:off x="292978" y="189862"/>
          <a:ext cx="5771945" cy="379557"/>
        </a:xfrm>
        <a:prstGeom prst="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1273" tIns="48260" rIns="48260" bIns="48260" numCol="1" spcCol="1270" anchor="ctr" anchorCtr="0">
          <a:noAutofit/>
        </a:bodyPr>
        <a:lstStyle/>
        <a:p>
          <a:pPr marL="0" lvl="0" indent="0" algn="l" defTabSz="844550">
            <a:lnSpc>
              <a:spcPct val="90000"/>
            </a:lnSpc>
            <a:spcBef>
              <a:spcPct val="0"/>
            </a:spcBef>
            <a:spcAft>
              <a:spcPct val="35000"/>
            </a:spcAft>
            <a:buNone/>
          </a:pPr>
          <a:r>
            <a:rPr lang="tr-TR" sz="1900" kern="1200" dirty="0"/>
            <a:t>Hariçte İşleme Rejimi Nedir?</a:t>
          </a:r>
        </a:p>
      </dsp:txBody>
      <dsp:txXfrm>
        <a:off x="292978" y="189862"/>
        <a:ext cx="5771945" cy="379557"/>
      </dsp:txXfrm>
    </dsp:sp>
    <dsp:sp modelId="{4792725F-A738-4EA2-8EBE-F8614E510273}">
      <dsp:nvSpPr>
        <dsp:cNvPr id="0" name=""/>
        <dsp:cNvSpPr/>
      </dsp:nvSpPr>
      <dsp:spPr>
        <a:xfrm>
          <a:off x="55755" y="142417"/>
          <a:ext cx="474446" cy="4744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15FE68A-44CC-4592-9161-7CB31E0C44AA}">
      <dsp:nvSpPr>
        <dsp:cNvPr id="0" name=""/>
        <dsp:cNvSpPr/>
      </dsp:nvSpPr>
      <dsp:spPr>
        <a:xfrm>
          <a:off x="636701" y="759531"/>
          <a:ext cx="5428222" cy="379557"/>
        </a:xfrm>
        <a:prstGeom prst="rect">
          <a:avLst/>
        </a:prstGeom>
        <a:solidFill>
          <a:srgbClr val="4472C4">
            <a:lumMod val="5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0448" tIns="43180" rIns="43180" bIns="43180" numCol="1" spcCol="1270" anchor="ctr" anchorCtr="0">
          <a:noAutofit/>
        </a:bodyPr>
        <a:lstStyle/>
        <a:p>
          <a:pPr marL="0" lvl="0" indent="0" algn="l" defTabSz="755650">
            <a:lnSpc>
              <a:spcPct val="90000"/>
            </a:lnSpc>
            <a:spcBef>
              <a:spcPct val="0"/>
            </a:spcBef>
            <a:spcAft>
              <a:spcPct val="35000"/>
            </a:spcAft>
            <a:buNone/>
          </a:pPr>
          <a:r>
            <a:rPr lang="tr-TR" sz="1700" kern="1200" dirty="0">
              <a:solidFill>
                <a:prstClr val="white"/>
              </a:solidFill>
              <a:latin typeface="Calibri" panose="020F0502020204030204"/>
              <a:ea typeface="+mn-ea"/>
              <a:cs typeface="+mn-cs"/>
            </a:rPr>
            <a:t>Hariçte İşleme Rejimi Mevzuatı</a:t>
          </a:r>
        </a:p>
      </dsp:txBody>
      <dsp:txXfrm>
        <a:off x="636701" y="759531"/>
        <a:ext cx="5428222" cy="379557"/>
      </dsp:txXfrm>
    </dsp:sp>
    <dsp:sp modelId="{89D79656-1ABC-4040-87E0-080045D3BBB7}">
      <dsp:nvSpPr>
        <dsp:cNvPr id="0" name=""/>
        <dsp:cNvSpPr/>
      </dsp:nvSpPr>
      <dsp:spPr>
        <a:xfrm>
          <a:off x="399478" y="712087"/>
          <a:ext cx="474446" cy="4744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D8ABC07-BD07-4ECD-9B32-1420E373B903}">
      <dsp:nvSpPr>
        <dsp:cNvPr id="0" name=""/>
        <dsp:cNvSpPr/>
      </dsp:nvSpPr>
      <dsp:spPr>
        <a:xfrm>
          <a:off x="825060" y="1328783"/>
          <a:ext cx="5239863" cy="379557"/>
        </a:xfrm>
        <a:prstGeom prst="rect">
          <a:avLst/>
        </a:prstGeom>
        <a:solidFill>
          <a:srgbClr val="4472C4">
            <a:lumMod val="5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0448" tIns="43180" rIns="43180" bIns="43180" numCol="1" spcCol="1270" anchor="ctr" anchorCtr="0">
          <a:noAutofit/>
        </a:bodyPr>
        <a:lstStyle/>
        <a:p>
          <a:pPr marL="0" lvl="0" indent="0" algn="l" defTabSz="755650">
            <a:lnSpc>
              <a:spcPct val="90000"/>
            </a:lnSpc>
            <a:spcBef>
              <a:spcPct val="0"/>
            </a:spcBef>
            <a:spcAft>
              <a:spcPct val="35000"/>
            </a:spcAft>
            <a:buNone/>
          </a:pPr>
          <a:r>
            <a:rPr lang="tr-TR" sz="1700" kern="1200">
              <a:solidFill>
                <a:prstClr val="white"/>
              </a:solidFill>
              <a:latin typeface="Calibri" panose="020F0502020204030204"/>
              <a:ea typeface="+mn-ea"/>
              <a:cs typeface="+mn-cs"/>
            </a:rPr>
            <a:t>Hariçte İşleme Rejimi İşleyiş Süreci</a:t>
          </a:r>
        </a:p>
      </dsp:txBody>
      <dsp:txXfrm>
        <a:off x="825060" y="1328783"/>
        <a:ext cx="5239863" cy="379557"/>
      </dsp:txXfrm>
    </dsp:sp>
    <dsp:sp modelId="{6448352B-A694-4BC6-BC3E-8059AC41F34D}">
      <dsp:nvSpPr>
        <dsp:cNvPr id="0" name=""/>
        <dsp:cNvSpPr/>
      </dsp:nvSpPr>
      <dsp:spPr>
        <a:xfrm>
          <a:off x="587837" y="1281339"/>
          <a:ext cx="474446" cy="4744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285D0E-D695-4F55-9A61-DC1A8175AAE3}">
      <dsp:nvSpPr>
        <dsp:cNvPr id="0" name=""/>
        <dsp:cNvSpPr/>
      </dsp:nvSpPr>
      <dsp:spPr>
        <a:xfrm>
          <a:off x="885201" y="1898453"/>
          <a:ext cx="5179722" cy="379557"/>
        </a:xfrm>
        <a:prstGeom prst="rect">
          <a:avLst/>
        </a:prstGeom>
        <a:solidFill>
          <a:srgbClr val="4472C4">
            <a:lumMod val="5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0448" tIns="43180" rIns="43180" bIns="43180" numCol="1" spcCol="1270" anchor="ctr" anchorCtr="0">
          <a:noAutofit/>
        </a:bodyPr>
        <a:lstStyle/>
        <a:p>
          <a:pPr marL="0" lvl="0" indent="0" algn="l" defTabSz="755650">
            <a:lnSpc>
              <a:spcPct val="90000"/>
            </a:lnSpc>
            <a:spcBef>
              <a:spcPct val="0"/>
            </a:spcBef>
            <a:spcAft>
              <a:spcPct val="35000"/>
            </a:spcAft>
            <a:buNone/>
          </a:pPr>
          <a:r>
            <a:rPr lang="tr-TR" sz="1700" kern="1200" dirty="0"/>
            <a:t>Hari</a:t>
          </a:r>
          <a:r>
            <a:rPr lang="tr-TR" sz="1700" kern="1200" dirty="0">
              <a:solidFill>
                <a:prstClr val="white"/>
              </a:solidFill>
              <a:latin typeface="Calibri" panose="020F0502020204030204"/>
              <a:ea typeface="+mn-ea"/>
              <a:cs typeface="+mn-cs"/>
            </a:rPr>
            <a:t>ç</a:t>
          </a:r>
          <a:r>
            <a:rPr lang="tr-TR" sz="1700" kern="1200" dirty="0"/>
            <a:t>te İşleme Rejimi ile İlgili Merciler</a:t>
          </a:r>
        </a:p>
      </dsp:txBody>
      <dsp:txXfrm>
        <a:off x="885201" y="1898453"/>
        <a:ext cx="5179722" cy="379557"/>
      </dsp:txXfrm>
    </dsp:sp>
    <dsp:sp modelId="{15B7D398-D5A1-4FB9-8FE3-24FE1CE2FEE5}">
      <dsp:nvSpPr>
        <dsp:cNvPr id="0" name=""/>
        <dsp:cNvSpPr/>
      </dsp:nvSpPr>
      <dsp:spPr>
        <a:xfrm>
          <a:off x="647978" y="1851008"/>
          <a:ext cx="474446" cy="4744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B07D33-32C5-4451-BFA5-6DF0DCF3B610}">
      <dsp:nvSpPr>
        <dsp:cNvPr id="0" name=""/>
        <dsp:cNvSpPr/>
      </dsp:nvSpPr>
      <dsp:spPr>
        <a:xfrm>
          <a:off x="825060" y="2468123"/>
          <a:ext cx="5239863" cy="379557"/>
        </a:xfrm>
        <a:prstGeom prst="rect">
          <a:avLst/>
        </a:prstGeom>
        <a:solidFill>
          <a:srgbClr val="4472C4">
            <a:lumMod val="5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0448" tIns="43180" rIns="43180" bIns="43180" numCol="1" spcCol="1270" anchor="ctr" anchorCtr="0">
          <a:noAutofit/>
        </a:bodyPr>
        <a:lstStyle/>
        <a:p>
          <a:pPr marL="0" lvl="0" indent="0" algn="l" defTabSz="755650">
            <a:lnSpc>
              <a:spcPct val="90000"/>
            </a:lnSpc>
            <a:spcBef>
              <a:spcPct val="0"/>
            </a:spcBef>
            <a:spcAft>
              <a:spcPct val="35000"/>
            </a:spcAft>
            <a:buNone/>
          </a:pPr>
          <a:r>
            <a:rPr lang="tr-TR" sz="1700" kern="1200" dirty="0">
              <a:solidFill>
                <a:prstClr val="white"/>
              </a:solidFill>
              <a:latin typeface="Calibri" panose="020F0502020204030204"/>
              <a:ea typeface="+mn-ea"/>
              <a:cs typeface="+mn-cs"/>
            </a:rPr>
            <a:t>HİİB Almak İçin Gerekli Belgeler</a:t>
          </a:r>
        </a:p>
      </dsp:txBody>
      <dsp:txXfrm>
        <a:off x="825060" y="2468123"/>
        <a:ext cx="5239863" cy="379557"/>
      </dsp:txXfrm>
    </dsp:sp>
    <dsp:sp modelId="{5358327A-7E85-4DF8-A7D0-57297C3185CA}">
      <dsp:nvSpPr>
        <dsp:cNvPr id="0" name=""/>
        <dsp:cNvSpPr/>
      </dsp:nvSpPr>
      <dsp:spPr>
        <a:xfrm>
          <a:off x="587837" y="2420678"/>
          <a:ext cx="474446" cy="4744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373BA1C-D50C-4D46-9265-8E56CFAE972F}">
      <dsp:nvSpPr>
        <dsp:cNvPr id="0" name=""/>
        <dsp:cNvSpPr/>
      </dsp:nvSpPr>
      <dsp:spPr>
        <a:xfrm>
          <a:off x="636701" y="3037375"/>
          <a:ext cx="5428222" cy="379557"/>
        </a:xfrm>
        <a:prstGeom prst="rect">
          <a:avLst/>
        </a:prstGeom>
        <a:solidFill>
          <a:srgbClr val="4472C4">
            <a:lumMod val="5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0448" tIns="43180" rIns="43180" bIns="43180" numCol="1" spcCol="1270" anchor="ctr" anchorCtr="0">
          <a:noAutofit/>
        </a:bodyPr>
        <a:lstStyle/>
        <a:p>
          <a:pPr marL="0" lvl="0" indent="0" algn="l" defTabSz="755650">
            <a:lnSpc>
              <a:spcPct val="90000"/>
            </a:lnSpc>
            <a:spcBef>
              <a:spcPct val="0"/>
            </a:spcBef>
            <a:spcAft>
              <a:spcPct val="35000"/>
            </a:spcAft>
            <a:buNone/>
          </a:pPr>
          <a:r>
            <a:rPr lang="tr-TR" sz="1700" kern="1200">
              <a:solidFill>
                <a:prstClr val="white"/>
              </a:solidFill>
              <a:latin typeface="Calibri" panose="020F0502020204030204"/>
              <a:ea typeface="+mn-ea"/>
              <a:cs typeface="+mn-cs"/>
            </a:rPr>
            <a:t>HİİB/Hİİ İçin Süreler/Ek Süreler</a:t>
          </a:r>
        </a:p>
      </dsp:txBody>
      <dsp:txXfrm>
        <a:off x="636701" y="3037375"/>
        <a:ext cx="5428222" cy="379557"/>
      </dsp:txXfrm>
    </dsp:sp>
    <dsp:sp modelId="{8CB7E9EE-D63D-4772-9FD2-1784AAD6603C}">
      <dsp:nvSpPr>
        <dsp:cNvPr id="0" name=""/>
        <dsp:cNvSpPr/>
      </dsp:nvSpPr>
      <dsp:spPr>
        <a:xfrm>
          <a:off x="399478" y="2989930"/>
          <a:ext cx="474446" cy="4744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FF4C55D-D191-4635-9008-4FC39A14BB47}">
      <dsp:nvSpPr>
        <dsp:cNvPr id="0" name=""/>
        <dsp:cNvSpPr/>
      </dsp:nvSpPr>
      <dsp:spPr>
        <a:xfrm>
          <a:off x="292978" y="3607044"/>
          <a:ext cx="5771945" cy="379557"/>
        </a:xfrm>
        <a:prstGeom prst="rect">
          <a:avLst/>
        </a:prstGeom>
        <a:solidFill>
          <a:srgbClr val="4472C4">
            <a:lumMod val="50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0448" tIns="43180" rIns="43180" bIns="43180" numCol="1" spcCol="1270" anchor="ctr" anchorCtr="0">
          <a:noAutofit/>
        </a:bodyPr>
        <a:lstStyle/>
        <a:p>
          <a:pPr marL="0" lvl="0" indent="0" algn="l" defTabSz="755650">
            <a:lnSpc>
              <a:spcPct val="90000"/>
            </a:lnSpc>
            <a:spcBef>
              <a:spcPct val="0"/>
            </a:spcBef>
            <a:spcAft>
              <a:spcPct val="35000"/>
            </a:spcAft>
            <a:buNone/>
          </a:pPr>
          <a:r>
            <a:rPr lang="tr-TR" sz="1700" kern="1200">
              <a:solidFill>
                <a:prstClr val="white"/>
              </a:solidFill>
              <a:latin typeface="Calibri" panose="020F0502020204030204"/>
              <a:ea typeface="+mn-ea"/>
              <a:cs typeface="+mn-cs"/>
            </a:rPr>
            <a:t>HİİB Taahhüt Kapatma </a:t>
          </a:r>
        </a:p>
      </dsp:txBody>
      <dsp:txXfrm>
        <a:off x="292978" y="3607044"/>
        <a:ext cx="5771945" cy="379557"/>
      </dsp:txXfrm>
    </dsp:sp>
    <dsp:sp modelId="{DB412F01-C750-4B87-A5D4-E493A60B58BB}">
      <dsp:nvSpPr>
        <dsp:cNvPr id="0" name=""/>
        <dsp:cNvSpPr/>
      </dsp:nvSpPr>
      <dsp:spPr>
        <a:xfrm>
          <a:off x="55755" y="3559600"/>
          <a:ext cx="474446" cy="4744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078BC-1483-4CA2-A61E-CC20D05EC45D}">
      <dsp:nvSpPr>
        <dsp:cNvPr id="0" name=""/>
        <dsp:cNvSpPr/>
      </dsp:nvSpPr>
      <dsp:spPr>
        <a:xfrm>
          <a:off x="1102081" y="362920"/>
          <a:ext cx="4492581" cy="3810663"/>
        </a:xfrm>
        <a:prstGeom prst="ellipse">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Hariçte işleme faaliyeti, serbest dolaşımdaki eşyanın daha ileri bir safhada işlenmek, tamir edilmek veya yenilenmek üzere geçici olarak Türkiye Gümrük Bölgesi dışına veya serbest bölgelere ihraç edilmesi ve bu işleme faaliyetleri sonucunda elde edilen ürünlerin tam veya kısmi muafiyet uygulanarak serbest dolaşıma girmesidir.</a:t>
          </a:r>
        </a:p>
      </dsp:txBody>
      <dsp:txXfrm>
        <a:off x="1850844" y="998030"/>
        <a:ext cx="2995054" cy="2540442"/>
      </dsp:txXfrm>
    </dsp:sp>
    <dsp:sp modelId="{8D685F7A-6968-4CE3-8DB1-C26D91C7AD05}">
      <dsp:nvSpPr>
        <dsp:cNvPr id="0" name=""/>
        <dsp:cNvSpPr/>
      </dsp:nvSpPr>
      <dsp:spPr>
        <a:xfrm>
          <a:off x="701140" y="-67905"/>
          <a:ext cx="5330463" cy="4672077"/>
        </a:xfrm>
        <a:prstGeom prst="circularArrow">
          <a:avLst>
            <a:gd name="adj1" fmla="val 5085"/>
            <a:gd name="adj2" fmla="val 327528"/>
            <a:gd name="adj3" fmla="val 15834182"/>
            <a:gd name="adj4" fmla="val 16238290"/>
            <a:gd name="adj5" fmla="val 593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0E1E9-86A2-468F-85FF-D2A565737CC4}">
      <dsp:nvSpPr>
        <dsp:cNvPr id="0" name=""/>
        <dsp:cNvSpPr/>
      </dsp:nvSpPr>
      <dsp:spPr>
        <a:xfrm>
          <a:off x="2565" y="1400527"/>
          <a:ext cx="3125420" cy="1529543"/>
        </a:xfrm>
        <a:prstGeom prst="chevron">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tr-TR" sz="1500" kern="1200" dirty="0"/>
            <a:t>4458 Sayılı Gümrük Kanunu, 1567 Sayılı Kanun, 2976 Sayılı Kanun ve 474 Sayılı Kanun, 637 Sayılı KHK.</a:t>
          </a:r>
        </a:p>
      </dsp:txBody>
      <dsp:txXfrm>
        <a:off x="767337" y="1400527"/>
        <a:ext cx="1595877" cy="1529543"/>
      </dsp:txXfrm>
    </dsp:sp>
    <dsp:sp modelId="{5F6E536B-42AD-4BCC-AE48-0CBD3DA0C8DF}">
      <dsp:nvSpPr>
        <dsp:cNvPr id="0" name=""/>
        <dsp:cNvSpPr/>
      </dsp:nvSpPr>
      <dsp:spPr>
        <a:xfrm>
          <a:off x="2815443" y="1400527"/>
          <a:ext cx="3125420" cy="1529543"/>
        </a:xfrm>
        <a:prstGeom prst="chevron">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tr-TR" sz="1500" kern="1200" dirty="0">
              <a:solidFill>
                <a:schemeClr val="accent1">
                  <a:lumMod val="50000"/>
                </a:schemeClr>
              </a:solidFill>
            </a:rPr>
            <a:t>2007/11864 Sayılı Hariçte İşleme Rejimi Kararı (R.G.:5/4/2007-26484)</a:t>
          </a:r>
        </a:p>
      </dsp:txBody>
      <dsp:txXfrm>
        <a:off x="3580215" y="1400527"/>
        <a:ext cx="1595877" cy="1529543"/>
      </dsp:txXfrm>
    </dsp:sp>
    <dsp:sp modelId="{92A87D59-0C43-4E1C-BA81-D0DB3F950D70}">
      <dsp:nvSpPr>
        <dsp:cNvPr id="0" name=""/>
        <dsp:cNvSpPr/>
      </dsp:nvSpPr>
      <dsp:spPr>
        <a:xfrm>
          <a:off x="5628321" y="1454897"/>
          <a:ext cx="3125420" cy="1420803"/>
        </a:xfrm>
        <a:prstGeom prst="chevron">
          <a:avLst/>
        </a:prstGeom>
        <a:solidFill>
          <a:srgbClr val="4472C4">
            <a:lumMod val="50000"/>
          </a:srgbClr>
        </a:solidFill>
        <a:ln w="12700" cap="flat" cmpd="sng" algn="ctr">
          <a:solidFill>
            <a:srgbClr val="4472C4">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tr-TR" sz="1300" kern="1200" dirty="0">
              <a:solidFill>
                <a:prstClr val="white"/>
              </a:solidFill>
              <a:latin typeface="Calibri" panose="020F0502020204030204"/>
              <a:ea typeface="+mn-ea"/>
              <a:cs typeface="+mn-cs"/>
            </a:rPr>
            <a:t>İhracat 2007/5 Sayılı Hariçte İşleme Rejimi Tebliği (R.G.:11/5/2007-26519) </a:t>
          </a:r>
        </a:p>
      </dsp:txBody>
      <dsp:txXfrm>
        <a:off x="6338723" y="1454897"/>
        <a:ext cx="1704617" cy="142080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6E31A-1128-4AF1-B21E-B14246728B46}">
      <dsp:nvSpPr>
        <dsp:cNvPr id="0" name=""/>
        <dsp:cNvSpPr/>
      </dsp:nvSpPr>
      <dsp:spPr>
        <a:xfrm>
          <a:off x="111047" y="1165"/>
          <a:ext cx="3236388" cy="1294555"/>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tr-TR" sz="2800" kern="1200" dirty="0"/>
            <a:t>Hariçte İşleme İzin Belgesi (HİİB)</a:t>
          </a:r>
        </a:p>
      </dsp:txBody>
      <dsp:txXfrm>
        <a:off x="758325" y="1165"/>
        <a:ext cx="1941833" cy="1294555"/>
      </dsp:txXfrm>
    </dsp:sp>
    <dsp:sp modelId="{EBDB19EC-08E7-4CEC-AD43-B02AC27122E9}">
      <dsp:nvSpPr>
        <dsp:cNvPr id="0" name=""/>
        <dsp:cNvSpPr/>
      </dsp:nvSpPr>
      <dsp:spPr>
        <a:xfrm>
          <a:off x="2926705" y="111202"/>
          <a:ext cx="2686202" cy="1074480"/>
        </a:xfrm>
        <a:prstGeom prst="chevron">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tr-TR" sz="1600" kern="1200" dirty="0"/>
            <a:t>İşlem görmek üzere gönderilecek eşya için</a:t>
          </a:r>
        </a:p>
      </dsp:txBody>
      <dsp:txXfrm>
        <a:off x="3463945" y="111202"/>
        <a:ext cx="1611722" cy="1074480"/>
      </dsp:txXfrm>
    </dsp:sp>
    <dsp:sp modelId="{ABE97EC7-7017-426D-BBCA-E0E269E3D30D}">
      <dsp:nvSpPr>
        <dsp:cNvPr id="0" name=""/>
        <dsp:cNvSpPr/>
      </dsp:nvSpPr>
      <dsp:spPr>
        <a:xfrm>
          <a:off x="5236839" y="111202"/>
          <a:ext cx="2686202" cy="1074480"/>
        </a:xfrm>
        <a:prstGeom prst="chevron">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tr-TR" sz="1600" kern="1200" dirty="0"/>
            <a:t>Bakanlık tarafından verilmektedir.</a:t>
          </a:r>
        </a:p>
      </dsp:txBody>
      <dsp:txXfrm>
        <a:off x="5774079" y="111202"/>
        <a:ext cx="1611722" cy="1074480"/>
      </dsp:txXfrm>
    </dsp:sp>
    <dsp:sp modelId="{26339D7C-CC9D-47DB-AB1F-D6CB94F75F87}">
      <dsp:nvSpPr>
        <dsp:cNvPr id="0" name=""/>
        <dsp:cNvSpPr/>
      </dsp:nvSpPr>
      <dsp:spPr>
        <a:xfrm>
          <a:off x="111047" y="1476958"/>
          <a:ext cx="3236388" cy="1294555"/>
        </a:xfrm>
        <a:prstGeom prst="chevron">
          <a:avLst/>
        </a:prstGeom>
        <a:solidFill>
          <a:srgbClr val="4472C4">
            <a:lumMod val="5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prstClr val="white"/>
              </a:solidFill>
              <a:latin typeface="Calibri" panose="020F0502020204030204"/>
              <a:ea typeface="+mn-ea"/>
              <a:cs typeface="+mn-cs"/>
            </a:rPr>
            <a:t>Hariçte</a:t>
          </a:r>
          <a:r>
            <a:rPr lang="tr-TR" sz="2800" kern="1200" dirty="0"/>
            <a:t> İşleme İzni (Hİİ)</a:t>
          </a:r>
        </a:p>
      </dsp:txBody>
      <dsp:txXfrm>
        <a:off x="758325" y="1476958"/>
        <a:ext cx="1941833" cy="1294555"/>
      </dsp:txXfrm>
    </dsp:sp>
    <dsp:sp modelId="{5D37BCA7-631B-4611-999D-E82DB8A670F2}">
      <dsp:nvSpPr>
        <dsp:cNvPr id="0" name=""/>
        <dsp:cNvSpPr/>
      </dsp:nvSpPr>
      <dsp:spPr>
        <a:xfrm>
          <a:off x="2926705" y="1586995"/>
          <a:ext cx="2686202" cy="1074480"/>
        </a:xfrm>
        <a:prstGeom prst="chevron">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tr-TR" sz="1600" kern="1200" dirty="0"/>
            <a:t>Tamirat amaçlı gönderilecek eşya için</a:t>
          </a:r>
        </a:p>
      </dsp:txBody>
      <dsp:txXfrm>
        <a:off x="3463945" y="1586995"/>
        <a:ext cx="1611722" cy="1074480"/>
      </dsp:txXfrm>
    </dsp:sp>
    <dsp:sp modelId="{201A7831-6F47-46A8-8519-8D3E5C9FC325}">
      <dsp:nvSpPr>
        <dsp:cNvPr id="0" name=""/>
        <dsp:cNvSpPr/>
      </dsp:nvSpPr>
      <dsp:spPr>
        <a:xfrm>
          <a:off x="5236839" y="1586995"/>
          <a:ext cx="2686202" cy="1074480"/>
        </a:xfrm>
        <a:prstGeom prst="chevron">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tr-TR" sz="1600" kern="1200" dirty="0"/>
            <a:t>Gümrük İdareleri tarafından verilmektedir.</a:t>
          </a:r>
        </a:p>
      </dsp:txBody>
      <dsp:txXfrm>
        <a:off x="5774079" y="1586995"/>
        <a:ext cx="1611722" cy="1074480"/>
      </dsp:txXfrm>
    </dsp:sp>
    <dsp:sp modelId="{B85BE525-DD8A-4E43-B75B-4801F00BC4CF}">
      <dsp:nvSpPr>
        <dsp:cNvPr id="0" name=""/>
        <dsp:cNvSpPr/>
      </dsp:nvSpPr>
      <dsp:spPr>
        <a:xfrm>
          <a:off x="111047" y="2952751"/>
          <a:ext cx="3236388" cy="1294555"/>
        </a:xfrm>
        <a:prstGeom prst="chevron">
          <a:avLst/>
        </a:prstGeom>
        <a:solidFill>
          <a:srgbClr val="4472C4">
            <a:lumMod val="5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prstClr val="white"/>
              </a:solidFill>
              <a:latin typeface="Calibri" panose="020F0502020204030204"/>
              <a:ea typeface="+mn-ea"/>
              <a:cs typeface="+mn-cs"/>
            </a:rPr>
            <a:t>Hariçte İşleme İzni (Hİİ)</a:t>
          </a:r>
        </a:p>
      </dsp:txBody>
      <dsp:txXfrm>
        <a:off x="758325" y="2952751"/>
        <a:ext cx="1941833" cy="1294555"/>
      </dsp:txXfrm>
    </dsp:sp>
    <dsp:sp modelId="{CF228793-09C9-49A0-B66F-D0E154A5E977}">
      <dsp:nvSpPr>
        <dsp:cNvPr id="0" name=""/>
        <dsp:cNvSpPr/>
      </dsp:nvSpPr>
      <dsp:spPr>
        <a:xfrm>
          <a:off x="2926705" y="3062788"/>
          <a:ext cx="2686202" cy="1074480"/>
        </a:xfrm>
        <a:prstGeom prst="chevron">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tr-TR" sz="1600" kern="1200" dirty="0"/>
            <a:t>İşlem görmek üzere gönderilecek madenler için</a:t>
          </a:r>
        </a:p>
      </dsp:txBody>
      <dsp:txXfrm>
        <a:off x="3463945" y="3062788"/>
        <a:ext cx="1611722" cy="1074480"/>
      </dsp:txXfrm>
    </dsp:sp>
    <dsp:sp modelId="{13D6A693-F29A-4E71-AF9A-B877F3556BA2}">
      <dsp:nvSpPr>
        <dsp:cNvPr id="0" name=""/>
        <dsp:cNvSpPr/>
      </dsp:nvSpPr>
      <dsp:spPr>
        <a:xfrm>
          <a:off x="5236839" y="3062788"/>
          <a:ext cx="2686202" cy="1074480"/>
        </a:xfrm>
        <a:prstGeom prst="chevron">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tr-TR" sz="1600" kern="1200" dirty="0"/>
            <a:t>İstanbul Maden ve Metaller İhracatçı Birlikleri tarafından verilmektedir. </a:t>
          </a:r>
        </a:p>
      </dsp:txBody>
      <dsp:txXfrm>
        <a:off x="5774079" y="3062788"/>
        <a:ext cx="1611722" cy="107448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487EF-8E51-4F3B-A853-F729B81B4814}">
      <dsp:nvSpPr>
        <dsp:cNvPr id="0" name=""/>
        <dsp:cNvSpPr/>
      </dsp:nvSpPr>
      <dsp:spPr>
        <a:xfrm>
          <a:off x="3067" y="23946"/>
          <a:ext cx="3765775" cy="941443"/>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tr-TR" sz="4400" kern="1200" dirty="0"/>
            <a:t>HİİB</a:t>
          </a:r>
        </a:p>
      </dsp:txBody>
      <dsp:txXfrm>
        <a:off x="30641" y="51520"/>
        <a:ext cx="3710627" cy="886295"/>
      </dsp:txXfrm>
    </dsp:sp>
    <dsp:sp modelId="{A27A1A64-11E8-4B52-B2D2-EAFD1DD3106C}">
      <dsp:nvSpPr>
        <dsp:cNvPr id="0" name=""/>
        <dsp:cNvSpPr/>
      </dsp:nvSpPr>
      <dsp:spPr>
        <a:xfrm rot="5400000">
          <a:off x="1803579" y="1047766"/>
          <a:ext cx="164752" cy="16475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3B6C5C-AA18-45BE-B016-47A86824D4B1}">
      <dsp:nvSpPr>
        <dsp:cNvPr id="0" name=""/>
        <dsp:cNvSpPr/>
      </dsp:nvSpPr>
      <dsp:spPr>
        <a:xfrm>
          <a:off x="3067" y="1294895"/>
          <a:ext cx="3765775" cy="941443"/>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err="1"/>
            <a:t>HİİB’in</a:t>
          </a:r>
          <a:r>
            <a:rPr lang="tr-TR" sz="2000" kern="1200" dirty="0"/>
            <a:t> Süresi azami 12 aydır.</a:t>
          </a:r>
        </a:p>
      </dsp:txBody>
      <dsp:txXfrm>
        <a:off x="30641" y="1322469"/>
        <a:ext cx="3710627" cy="886295"/>
      </dsp:txXfrm>
    </dsp:sp>
    <dsp:sp modelId="{639E3AB0-1BA2-4A02-97E6-1F8FCE56D2BA}">
      <dsp:nvSpPr>
        <dsp:cNvPr id="0" name=""/>
        <dsp:cNvSpPr/>
      </dsp:nvSpPr>
      <dsp:spPr>
        <a:xfrm rot="5400000">
          <a:off x="1803579" y="2318716"/>
          <a:ext cx="164752" cy="16475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01046A-23E3-4D32-B804-DA79B9F50583}">
      <dsp:nvSpPr>
        <dsp:cNvPr id="0" name=""/>
        <dsp:cNvSpPr/>
      </dsp:nvSpPr>
      <dsp:spPr>
        <a:xfrm>
          <a:off x="3067" y="2565845"/>
          <a:ext cx="3765775" cy="941443"/>
        </a:xfrm>
        <a:prstGeom prst="roundRect">
          <a:avLst>
            <a:gd name="adj" fmla="val 10000"/>
          </a:avLst>
        </a:prstGeom>
        <a:solidFill>
          <a:srgbClr val="4472C4">
            <a:lumMod val="20000"/>
            <a:lumOff val="80000"/>
            <a:alpha val="9000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889000">
            <a:lnSpc>
              <a:spcPct val="90000"/>
            </a:lnSpc>
            <a:spcBef>
              <a:spcPct val="0"/>
            </a:spcBef>
            <a:spcAft>
              <a:spcPct val="35000"/>
            </a:spcAft>
            <a:buNone/>
          </a:pPr>
          <a:r>
            <a:rPr lang="tr-TR" sz="2000" kern="1200" dirty="0" err="1"/>
            <a:t>HİİB’e</a:t>
          </a:r>
          <a:r>
            <a:rPr lang="tr-TR" sz="2000" kern="1200" dirty="0"/>
            <a:t> </a:t>
          </a:r>
          <a:r>
            <a:rPr lang="tr-TR" sz="2000" kern="1200" dirty="0">
              <a:solidFill>
                <a:prstClr val="black">
                  <a:hueOff val="0"/>
                  <a:satOff val="0"/>
                  <a:lumOff val="0"/>
                  <a:alphaOff val="0"/>
                </a:prstClr>
              </a:solidFill>
              <a:latin typeface="Calibri" panose="020F0502020204030204"/>
              <a:ea typeface="+mn-ea"/>
              <a:cs typeface="+mn-cs"/>
            </a:rPr>
            <a:t>belge</a:t>
          </a:r>
          <a:r>
            <a:rPr lang="tr-TR" sz="2000" kern="1200" dirty="0"/>
            <a:t> orijinal süresinin 1/2’si kadar ek süre verilebilir.</a:t>
          </a:r>
        </a:p>
      </dsp:txBody>
      <dsp:txXfrm>
        <a:off x="30641" y="2593419"/>
        <a:ext cx="3710627" cy="886295"/>
      </dsp:txXfrm>
    </dsp:sp>
    <dsp:sp modelId="{9AB817F3-4BD7-42E0-A53A-185648DA2554}">
      <dsp:nvSpPr>
        <dsp:cNvPr id="0" name=""/>
        <dsp:cNvSpPr/>
      </dsp:nvSpPr>
      <dsp:spPr>
        <a:xfrm rot="5400000">
          <a:off x="1803579" y="3589665"/>
          <a:ext cx="164752" cy="16475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288F44-BA03-47E1-AB39-60C382A9FF8B}">
      <dsp:nvSpPr>
        <dsp:cNvPr id="0" name=""/>
        <dsp:cNvSpPr/>
      </dsp:nvSpPr>
      <dsp:spPr>
        <a:xfrm>
          <a:off x="3067" y="3836794"/>
          <a:ext cx="3765775" cy="941443"/>
        </a:xfrm>
        <a:prstGeom prst="roundRect">
          <a:avLst>
            <a:gd name="adj" fmla="val 10000"/>
          </a:avLst>
        </a:prstGeom>
        <a:solidFill>
          <a:srgbClr val="4472C4">
            <a:lumMod val="20000"/>
            <a:lumOff val="80000"/>
            <a:alpha val="9000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889000">
            <a:lnSpc>
              <a:spcPct val="90000"/>
            </a:lnSpc>
            <a:spcBef>
              <a:spcPct val="0"/>
            </a:spcBef>
            <a:spcAft>
              <a:spcPct val="35000"/>
            </a:spcAft>
            <a:buNone/>
          </a:pPr>
          <a:r>
            <a:rPr lang="tr-TR" sz="2000" kern="1200" dirty="0"/>
            <a:t>Mücbir sebep dahilinde ek </a:t>
          </a:r>
          <a:r>
            <a:rPr lang="tr-TR" sz="2000" kern="1200" dirty="0">
              <a:solidFill>
                <a:prstClr val="black">
                  <a:hueOff val="0"/>
                  <a:satOff val="0"/>
                  <a:lumOff val="0"/>
                  <a:alphaOff val="0"/>
                </a:prstClr>
              </a:solidFill>
              <a:latin typeface="Calibri" panose="020F0502020204030204"/>
              <a:ea typeface="+mn-ea"/>
              <a:cs typeface="+mn-cs"/>
            </a:rPr>
            <a:t>süre</a:t>
          </a:r>
          <a:r>
            <a:rPr lang="tr-TR" sz="2000" kern="1200" dirty="0"/>
            <a:t> verilebilir.</a:t>
          </a:r>
        </a:p>
      </dsp:txBody>
      <dsp:txXfrm>
        <a:off x="30641" y="3864368"/>
        <a:ext cx="3710627" cy="886295"/>
      </dsp:txXfrm>
    </dsp:sp>
    <dsp:sp modelId="{9DC91206-43A5-4B15-AB08-1ABD6C2C02E7}">
      <dsp:nvSpPr>
        <dsp:cNvPr id="0" name=""/>
        <dsp:cNvSpPr/>
      </dsp:nvSpPr>
      <dsp:spPr>
        <a:xfrm>
          <a:off x="4296052" y="23946"/>
          <a:ext cx="3765775" cy="941443"/>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tr-TR" sz="4400" kern="1200" dirty="0"/>
            <a:t>Hİİ</a:t>
          </a:r>
        </a:p>
      </dsp:txBody>
      <dsp:txXfrm>
        <a:off x="4323626" y="51520"/>
        <a:ext cx="3710627" cy="886295"/>
      </dsp:txXfrm>
    </dsp:sp>
    <dsp:sp modelId="{E9B907A9-636B-496C-87AF-BD766F931EFA}">
      <dsp:nvSpPr>
        <dsp:cNvPr id="0" name=""/>
        <dsp:cNvSpPr/>
      </dsp:nvSpPr>
      <dsp:spPr>
        <a:xfrm rot="5400000">
          <a:off x="6096563" y="1047766"/>
          <a:ext cx="164752" cy="16475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A7535F-0503-4C26-A28B-3C1401A10720}">
      <dsp:nvSpPr>
        <dsp:cNvPr id="0" name=""/>
        <dsp:cNvSpPr/>
      </dsp:nvSpPr>
      <dsp:spPr>
        <a:xfrm>
          <a:off x="4296052" y="1294895"/>
          <a:ext cx="3765775" cy="941443"/>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err="1"/>
            <a:t>Hİİ’nin</a:t>
          </a:r>
          <a:r>
            <a:rPr lang="tr-TR" sz="2000" kern="1200" dirty="0"/>
            <a:t> Süresi 12 aydır.</a:t>
          </a:r>
        </a:p>
      </dsp:txBody>
      <dsp:txXfrm>
        <a:off x="4323626" y="1322469"/>
        <a:ext cx="3710627" cy="886295"/>
      </dsp:txXfrm>
    </dsp:sp>
    <dsp:sp modelId="{E8E47D3C-8C6B-4ECA-8A04-2D04908C7A28}">
      <dsp:nvSpPr>
        <dsp:cNvPr id="0" name=""/>
        <dsp:cNvSpPr/>
      </dsp:nvSpPr>
      <dsp:spPr>
        <a:xfrm rot="5400000">
          <a:off x="6096563" y="2318716"/>
          <a:ext cx="164752" cy="16475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5B3A0F-DED0-4A94-A0AA-CEE93966D487}">
      <dsp:nvSpPr>
        <dsp:cNvPr id="0" name=""/>
        <dsp:cNvSpPr/>
      </dsp:nvSpPr>
      <dsp:spPr>
        <a:xfrm>
          <a:off x="4296052" y="2565845"/>
          <a:ext cx="3765775" cy="941443"/>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err="1"/>
            <a:t>Hİİ’ne</a:t>
          </a:r>
          <a:r>
            <a:rPr lang="tr-TR" sz="2000" kern="1200" dirty="0"/>
            <a:t> 12 aya kadar ek süre verilebilir.</a:t>
          </a:r>
        </a:p>
      </dsp:txBody>
      <dsp:txXfrm>
        <a:off x="4323626" y="2593419"/>
        <a:ext cx="3710627" cy="886295"/>
      </dsp:txXfrm>
    </dsp:sp>
    <dsp:sp modelId="{7233584A-0169-4EB3-859E-ED5726072802}">
      <dsp:nvSpPr>
        <dsp:cNvPr id="0" name=""/>
        <dsp:cNvSpPr/>
      </dsp:nvSpPr>
      <dsp:spPr>
        <a:xfrm rot="5400000">
          <a:off x="6096563" y="3589665"/>
          <a:ext cx="164752" cy="164752"/>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D55FA2-CB82-4A04-9009-83516A897E71}">
      <dsp:nvSpPr>
        <dsp:cNvPr id="0" name=""/>
        <dsp:cNvSpPr/>
      </dsp:nvSpPr>
      <dsp:spPr>
        <a:xfrm>
          <a:off x="4296052" y="3836794"/>
          <a:ext cx="3765775" cy="941443"/>
        </a:xfrm>
        <a:prstGeom prst="roundRect">
          <a:avLst>
            <a:gd name="adj" fmla="val 10000"/>
          </a:avLst>
        </a:prstGeom>
        <a:solidFill>
          <a:schemeClr val="accent1">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t>Mücbir sebep dahilinde ek süre verilebilir.</a:t>
          </a:r>
        </a:p>
      </dsp:txBody>
      <dsp:txXfrm>
        <a:off x="4323626" y="3864368"/>
        <a:ext cx="3710627" cy="88629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6BC67-6EEC-4DFC-B718-6DBC4A639EC3}">
      <dsp:nvSpPr>
        <dsp:cNvPr id="0" name=""/>
        <dsp:cNvSpPr/>
      </dsp:nvSpPr>
      <dsp:spPr>
        <a:xfrm rot="5400000">
          <a:off x="-571346" y="575071"/>
          <a:ext cx="3808973" cy="2666281"/>
        </a:xfrm>
        <a:prstGeom prst="chevron">
          <a:avLst/>
        </a:prstGeom>
        <a:solidFill>
          <a:schemeClr val="lt1">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b="0" i="0" kern="1200" dirty="0"/>
            <a:t>HİİB taahhüt kapatması için gerekli belgeler</a:t>
          </a:r>
          <a:endParaRPr lang="tr-TR" sz="2800" kern="1200" dirty="0"/>
        </a:p>
      </dsp:txBody>
      <dsp:txXfrm rot="-5400000">
        <a:off x="1" y="1336866"/>
        <a:ext cx="2666281" cy="1142692"/>
      </dsp:txXfrm>
    </dsp:sp>
    <dsp:sp modelId="{08C02E6F-8314-490A-A685-4B9614141815}">
      <dsp:nvSpPr>
        <dsp:cNvPr id="0" name=""/>
        <dsp:cNvSpPr/>
      </dsp:nvSpPr>
      <dsp:spPr>
        <a:xfrm rot="5400000">
          <a:off x="4019009" y="-1335997"/>
          <a:ext cx="2477134" cy="5182590"/>
        </a:xfrm>
        <a:prstGeom prst="round2SameRect">
          <a:avLst/>
        </a:prstGeom>
        <a:solidFill>
          <a:schemeClr val="accent1">
            <a:lumMod val="50000"/>
            <a:alpha val="9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tr-TR" sz="3000" b="0" i="0" kern="1200" dirty="0">
              <a:solidFill>
                <a:schemeClr val="bg1"/>
              </a:solidFill>
            </a:rPr>
            <a:t>Belge aslı</a:t>
          </a:r>
          <a:endParaRPr lang="tr-TR" sz="3000" kern="1200" dirty="0">
            <a:solidFill>
              <a:schemeClr val="bg1"/>
            </a:solidFill>
          </a:endParaRPr>
        </a:p>
        <a:p>
          <a:pPr marL="285750" lvl="1" indent="-285750" algn="l" defTabSz="1333500">
            <a:lnSpc>
              <a:spcPct val="90000"/>
            </a:lnSpc>
            <a:spcBef>
              <a:spcPct val="0"/>
            </a:spcBef>
            <a:spcAft>
              <a:spcPct val="15000"/>
            </a:spcAft>
            <a:buChar char="•"/>
          </a:pPr>
          <a:r>
            <a:rPr lang="tr-TR" sz="3000" b="0" i="0" kern="1200" dirty="0">
              <a:solidFill>
                <a:schemeClr val="bg1"/>
              </a:solidFill>
            </a:rPr>
            <a:t>Gümrük Beyannamesi asılları</a:t>
          </a:r>
          <a:endParaRPr lang="tr-TR" sz="3000" kern="1200" dirty="0">
            <a:solidFill>
              <a:schemeClr val="bg1"/>
            </a:solidFill>
          </a:endParaRPr>
        </a:p>
        <a:p>
          <a:pPr marL="285750" lvl="1" indent="-285750" algn="l" defTabSz="1333500">
            <a:lnSpc>
              <a:spcPct val="90000"/>
            </a:lnSpc>
            <a:spcBef>
              <a:spcPct val="0"/>
            </a:spcBef>
            <a:spcAft>
              <a:spcPct val="15000"/>
            </a:spcAft>
            <a:buChar char="•"/>
          </a:pPr>
          <a:r>
            <a:rPr lang="tr-TR" sz="3000" b="0" i="0" kern="1200" dirty="0">
              <a:solidFill>
                <a:schemeClr val="bg1"/>
              </a:solidFill>
            </a:rPr>
            <a:t>Hammadde sarfiyat tablosu</a:t>
          </a:r>
          <a:endParaRPr lang="tr-TR" sz="3000" kern="1200" dirty="0">
            <a:solidFill>
              <a:schemeClr val="bg1"/>
            </a:solidFill>
          </a:endParaRPr>
        </a:p>
        <a:p>
          <a:pPr marL="285750" lvl="1" indent="-285750" algn="l" defTabSz="1333500">
            <a:lnSpc>
              <a:spcPct val="90000"/>
            </a:lnSpc>
            <a:spcBef>
              <a:spcPct val="0"/>
            </a:spcBef>
            <a:spcAft>
              <a:spcPct val="15000"/>
            </a:spcAft>
            <a:buChar char="•"/>
          </a:pPr>
          <a:r>
            <a:rPr lang="tr-TR" sz="3000" b="0" i="0" kern="1200" dirty="0">
              <a:solidFill>
                <a:schemeClr val="bg1"/>
              </a:solidFill>
            </a:rPr>
            <a:t>İthalat-ihracat listeleri</a:t>
          </a:r>
          <a:endParaRPr lang="tr-TR" sz="3000" kern="1200" dirty="0">
            <a:solidFill>
              <a:schemeClr val="bg1"/>
            </a:solidFill>
          </a:endParaRPr>
        </a:p>
      </dsp:txBody>
      <dsp:txXfrm rot="-5400000">
        <a:off x="2666281" y="137655"/>
        <a:ext cx="5061666" cy="223528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012A1-48C8-4714-9796-529D44202EAB}">
      <dsp:nvSpPr>
        <dsp:cNvPr id="0" name=""/>
        <dsp:cNvSpPr/>
      </dsp:nvSpPr>
      <dsp:spPr>
        <a:xfrm>
          <a:off x="585063" y="0"/>
          <a:ext cx="6793954" cy="4104456"/>
        </a:xfrm>
        <a:prstGeom prst="rightArrow">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D373391B-8FD5-480C-97FB-03D6EEA7C080}">
      <dsp:nvSpPr>
        <dsp:cNvPr id="0" name=""/>
        <dsp:cNvSpPr/>
      </dsp:nvSpPr>
      <dsp:spPr>
        <a:xfrm>
          <a:off x="97" y="1231336"/>
          <a:ext cx="3898874" cy="164178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altLang="tr-TR" sz="1900" b="0" kern="1200" dirty="0"/>
            <a:t>Taahhüt kapatma işlemleri, </a:t>
          </a:r>
          <a:r>
            <a:rPr lang="tr-TR" altLang="tr-TR" sz="1900" b="0" kern="1200" dirty="0">
              <a:solidFill>
                <a:srgbClr val="C00000"/>
              </a:solidFill>
            </a:rPr>
            <a:t>Bölge Müdürlüklerince </a:t>
          </a:r>
          <a:r>
            <a:rPr lang="tr-TR" altLang="tr-TR" sz="1900" b="0" kern="1200" dirty="0"/>
            <a:t>belgedeki şartlara uygun olarak, ihraç edilen eşyanın ithal edilen mamulün üretiminde kullanıldığının tespiti kaydıyla yapılır.</a:t>
          </a:r>
        </a:p>
      </dsp:txBody>
      <dsp:txXfrm>
        <a:off x="80242" y="1311481"/>
        <a:ext cx="3738584" cy="1481492"/>
      </dsp:txXfrm>
    </dsp:sp>
    <dsp:sp modelId="{EF787B83-203C-4676-9B16-20391C687BF3}">
      <dsp:nvSpPr>
        <dsp:cNvPr id="0" name=""/>
        <dsp:cNvSpPr/>
      </dsp:nvSpPr>
      <dsp:spPr>
        <a:xfrm>
          <a:off x="4093915" y="1231336"/>
          <a:ext cx="3898874" cy="164178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kern="1200" baseline="0" dirty="0" err="1"/>
            <a:t>HİİB’de</a:t>
          </a:r>
          <a:r>
            <a:rPr lang="tr-TR" sz="1900" kern="1200" baseline="0" dirty="0"/>
            <a:t> kayıtlı miktar ve değerin üzerinde ithalat yapıldığının tespiti halinde, bu kısma tekabül eden vergi ithal tarihi itibarıyla tahsil edilir.</a:t>
          </a:r>
          <a:endParaRPr lang="tr-TR" sz="1900" kern="1200" dirty="0"/>
        </a:p>
      </dsp:txBody>
      <dsp:txXfrm>
        <a:off x="4174060" y="1311481"/>
        <a:ext cx="3738584" cy="1481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A506-45B0-4648-A64A-A3C7031E4243}">
      <dsp:nvSpPr>
        <dsp:cNvPr id="0" name=""/>
        <dsp:cNvSpPr/>
      </dsp:nvSpPr>
      <dsp:spPr>
        <a:xfrm>
          <a:off x="1863362" y="445"/>
          <a:ext cx="5334662" cy="1739150"/>
        </a:xfrm>
        <a:prstGeom prst="rightArrow">
          <a:avLst>
            <a:gd name="adj1" fmla="val 75000"/>
            <a:gd name="adj2" fmla="val 50000"/>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tr-TR" sz="1600" kern="1200" dirty="0">
              <a:solidFill>
                <a:schemeClr val="accent1">
                  <a:lumMod val="50000"/>
                </a:schemeClr>
              </a:solidFill>
            </a:rPr>
            <a:t>İhracatçılarımıza dünya piyasalarında rekabet gücü kazandırmak</a:t>
          </a:r>
        </a:p>
        <a:p>
          <a:pPr marL="171450" lvl="1" indent="-171450" algn="l" defTabSz="711200">
            <a:lnSpc>
              <a:spcPct val="90000"/>
            </a:lnSpc>
            <a:spcBef>
              <a:spcPct val="0"/>
            </a:spcBef>
            <a:spcAft>
              <a:spcPct val="15000"/>
            </a:spcAft>
            <a:buChar char="•"/>
          </a:pPr>
          <a:r>
            <a:rPr lang="tr-TR" sz="1600" kern="1200">
              <a:solidFill>
                <a:schemeClr val="accent1">
                  <a:lumMod val="50000"/>
                </a:schemeClr>
              </a:solidFill>
            </a:rPr>
            <a:t>İhraç pazarlarımızı geliştirmek</a:t>
          </a:r>
          <a:endParaRPr lang="tr-TR"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tr-TR" sz="1600" kern="1200">
              <a:solidFill>
                <a:schemeClr val="accent1">
                  <a:lumMod val="50000"/>
                </a:schemeClr>
              </a:solidFill>
            </a:rPr>
            <a:t>İhraç ürünlerimizi çeşitlendirmek</a:t>
          </a:r>
          <a:endParaRPr lang="tr-TR"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tr-TR" sz="1600" kern="1200">
              <a:solidFill>
                <a:schemeClr val="accent1">
                  <a:lumMod val="50000"/>
                </a:schemeClr>
              </a:solidFill>
            </a:rPr>
            <a:t>Sürdürülebilir ihracat artışı sağlamak</a:t>
          </a:r>
          <a:endParaRPr lang="tr-TR" sz="1600" kern="1200" dirty="0">
            <a:solidFill>
              <a:schemeClr val="accent1">
                <a:lumMod val="50000"/>
              </a:schemeClr>
            </a:solidFill>
          </a:endParaRPr>
        </a:p>
      </dsp:txBody>
      <dsp:txXfrm>
        <a:off x="1863362" y="217839"/>
        <a:ext cx="4682481" cy="1304362"/>
      </dsp:txXfrm>
    </dsp:sp>
    <dsp:sp modelId="{D3CF595A-34A8-4A3B-B60C-92F59165FB98}">
      <dsp:nvSpPr>
        <dsp:cNvPr id="0" name=""/>
        <dsp:cNvSpPr/>
      </dsp:nvSpPr>
      <dsp:spPr>
        <a:xfrm>
          <a:off x="2774" y="175169"/>
          <a:ext cx="1860588" cy="1389703"/>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b="0" kern="1200">
              <a:solidFill>
                <a:schemeClr val="bg1"/>
              </a:solidFill>
            </a:rPr>
            <a:t>Amaçlar</a:t>
          </a:r>
          <a:endParaRPr lang="tr-TR" sz="2800" kern="1200" dirty="0">
            <a:solidFill>
              <a:schemeClr val="bg1"/>
            </a:solidFill>
          </a:endParaRPr>
        </a:p>
      </dsp:txBody>
      <dsp:txXfrm>
        <a:off x="70614" y="243009"/>
        <a:ext cx="1724908" cy="1254023"/>
      </dsp:txXfrm>
    </dsp:sp>
    <dsp:sp modelId="{6A7D56CE-2DC2-428D-A115-C7FF9EBBAD62}">
      <dsp:nvSpPr>
        <dsp:cNvPr id="0" name=""/>
        <dsp:cNvSpPr/>
      </dsp:nvSpPr>
      <dsp:spPr>
        <a:xfrm>
          <a:off x="2103280" y="1913957"/>
          <a:ext cx="5097519" cy="1739150"/>
        </a:xfrm>
        <a:prstGeom prst="rightArrow">
          <a:avLst>
            <a:gd name="adj1" fmla="val 75000"/>
            <a:gd name="adj2" fmla="val 50000"/>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tr-TR" sz="1600" kern="1200">
              <a:solidFill>
                <a:schemeClr val="accent1">
                  <a:lumMod val="50000"/>
                </a:schemeClr>
              </a:solidFill>
            </a:rPr>
            <a:t>Hammadde  ve üretim yetersizliği</a:t>
          </a:r>
          <a:endParaRPr lang="tr-TR"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tr-TR" sz="1600" kern="1200">
              <a:solidFill>
                <a:schemeClr val="accent1">
                  <a:lumMod val="50000"/>
                </a:schemeClr>
              </a:solidFill>
            </a:rPr>
            <a:t>Üretimde kalite sorunu</a:t>
          </a:r>
          <a:endParaRPr lang="tr-TR"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tr-TR" sz="1600" kern="1200">
              <a:solidFill>
                <a:schemeClr val="accent1">
                  <a:lumMod val="50000"/>
                </a:schemeClr>
              </a:solidFill>
            </a:rPr>
            <a:t>Maliyet yüksekliği</a:t>
          </a:r>
          <a:endParaRPr lang="tr-TR"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tr-TR" sz="1600" kern="1200">
              <a:solidFill>
                <a:schemeClr val="accent1">
                  <a:lumMod val="50000"/>
                </a:schemeClr>
              </a:solidFill>
            </a:rPr>
            <a:t>İleri teknoloji eksikliği</a:t>
          </a:r>
          <a:endParaRPr lang="tr-TR"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tr-TR" sz="1600" kern="1200" dirty="0">
              <a:solidFill>
                <a:schemeClr val="accent1">
                  <a:lumMod val="50000"/>
                </a:schemeClr>
              </a:solidFill>
            </a:rPr>
            <a:t>Finansman avantajı</a:t>
          </a:r>
        </a:p>
      </dsp:txBody>
      <dsp:txXfrm>
        <a:off x="2103280" y="2131351"/>
        <a:ext cx="4445338" cy="1304362"/>
      </dsp:txXfrm>
    </dsp:sp>
    <dsp:sp modelId="{401F97E4-5F7D-46F1-9F04-FF5A5F8E74C2}">
      <dsp:nvSpPr>
        <dsp:cNvPr id="0" name=""/>
        <dsp:cNvSpPr/>
      </dsp:nvSpPr>
      <dsp:spPr>
        <a:xfrm>
          <a:off x="0" y="2151053"/>
          <a:ext cx="2099540" cy="118897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b="0" kern="1200">
              <a:solidFill>
                <a:schemeClr val="bg1"/>
              </a:solidFill>
            </a:rPr>
            <a:t>Kullanım Gerekçeleri</a:t>
          </a:r>
          <a:endParaRPr lang="tr-TR" sz="2800" kern="1200" dirty="0">
            <a:solidFill>
              <a:schemeClr val="bg1"/>
            </a:solidFill>
          </a:endParaRPr>
        </a:p>
      </dsp:txBody>
      <dsp:txXfrm>
        <a:off x="58041" y="2209094"/>
        <a:ext cx="1983458" cy="10728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C1571-5047-47FB-A4CA-4672A0A694FE}">
      <dsp:nvSpPr>
        <dsp:cNvPr id="0" name=""/>
        <dsp:cNvSpPr/>
      </dsp:nvSpPr>
      <dsp:spPr>
        <a:xfrm rot="5400000">
          <a:off x="-218689" y="222679"/>
          <a:ext cx="1457929" cy="1020550"/>
        </a:xfrm>
        <a:prstGeom prst="chevron">
          <a:avLst/>
        </a:prstGeom>
        <a:solidFill>
          <a:schemeClr val="accent1">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tr-TR" sz="1400" b="1" kern="1200" dirty="0"/>
        </a:p>
        <a:p>
          <a:pPr marL="0" lvl="0" indent="0" algn="ctr" defTabSz="622300">
            <a:lnSpc>
              <a:spcPct val="90000"/>
            </a:lnSpc>
            <a:spcBef>
              <a:spcPct val="0"/>
            </a:spcBef>
            <a:spcAft>
              <a:spcPct val="35000"/>
            </a:spcAft>
            <a:buNone/>
          </a:pPr>
          <a:r>
            <a:rPr lang="tr-TR" sz="1400" b="1" kern="1200" dirty="0"/>
            <a:t>Vergi-Fon Muafiyetleri</a:t>
          </a:r>
        </a:p>
        <a:p>
          <a:pPr marL="0" lvl="0" indent="0" algn="ctr" defTabSz="622300">
            <a:lnSpc>
              <a:spcPct val="90000"/>
            </a:lnSpc>
            <a:spcBef>
              <a:spcPct val="0"/>
            </a:spcBef>
            <a:spcAft>
              <a:spcPct val="35000"/>
            </a:spcAft>
            <a:buNone/>
          </a:pPr>
          <a:endParaRPr lang="tr-TR" sz="1400" kern="1200" dirty="0"/>
        </a:p>
      </dsp:txBody>
      <dsp:txXfrm rot="-5400000">
        <a:off x="1" y="514264"/>
        <a:ext cx="1020550" cy="437379"/>
      </dsp:txXfrm>
    </dsp:sp>
    <dsp:sp modelId="{B2048208-E8B7-4A9D-A3F2-972C0A3BFC7C}">
      <dsp:nvSpPr>
        <dsp:cNvPr id="0" name=""/>
        <dsp:cNvSpPr/>
      </dsp:nvSpPr>
      <dsp:spPr>
        <a:xfrm rot="5400000">
          <a:off x="3912199" y="-2888313"/>
          <a:ext cx="948152" cy="6756313"/>
        </a:xfrm>
        <a:prstGeom prst="round2SameRect">
          <a:avLst/>
        </a:prstGeom>
        <a:solidFill>
          <a:schemeClr val="accent1">
            <a:lumMod val="20000"/>
            <a:lumOff val="80000"/>
            <a:alpha val="9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solidFill>
                <a:srgbClr val="70AD47">
                  <a:lumMod val="10000"/>
                </a:srgbClr>
              </a:solidFill>
              <a:latin typeface="Calibri" panose="020F0502020204030204"/>
              <a:ea typeface="+mn-ea"/>
              <a:cs typeface="+mn-cs"/>
            </a:rPr>
            <a:t>İthalatta Gümrük ve Eş Etkili Vergi Muafiyeti</a:t>
          </a:r>
        </a:p>
        <a:p>
          <a:pPr marL="114300" lvl="1" indent="-114300" algn="l" defTabSz="622300">
            <a:lnSpc>
              <a:spcPct val="90000"/>
            </a:lnSpc>
            <a:spcBef>
              <a:spcPct val="0"/>
            </a:spcBef>
            <a:spcAft>
              <a:spcPct val="15000"/>
            </a:spcAft>
            <a:buChar char="•"/>
          </a:pPr>
          <a:r>
            <a:rPr lang="tr-TR" sz="1400" kern="1200" dirty="0">
              <a:solidFill>
                <a:srgbClr val="70AD47">
                  <a:lumMod val="10000"/>
                </a:srgbClr>
              </a:solidFill>
              <a:latin typeface="Calibri" panose="020F0502020204030204"/>
              <a:ea typeface="+mn-ea"/>
              <a:cs typeface="+mn-cs"/>
            </a:rPr>
            <a:t>KKDF İstisnası</a:t>
          </a:r>
        </a:p>
        <a:p>
          <a:pPr marL="114300" lvl="1" indent="-114300" algn="l" defTabSz="622300">
            <a:lnSpc>
              <a:spcPct val="90000"/>
            </a:lnSpc>
            <a:spcBef>
              <a:spcPct val="0"/>
            </a:spcBef>
            <a:spcAft>
              <a:spcPct val="15000"/>
            </a:spcAft>
            <a:buChar char="•"/>
          </a:pPr>
          <a:r>
            <a:rPr lang="tr-TR" sz="1400" kern="1200" dirty="0">
              <a:solidFill>
                <a:srgbClr val="70AD47">
                  <a:lumMod val="10000"/>
                </a:srgbClr>
              </a:solidFill>
              <a:latin typeface="Calibri" panose="020F0502020204030204"/>
              <a:ea typeface="+mn-ea"/>
              <a:cs typeface="+mn-cs"/>
            </a:rPr>
            <a:t>Vergi, Resim ve Harç İstisnası</a:t>
          </a:r>
        </a:p>
      </dsp:txBody>
      <dsp:txXfrm rot="-5400000">
        <a:off x="1008119" y="62052"/>
        <a:ext cx="6710028" cy="855582"/>
      </dsp:txXfrm>
    </dsp:sp>
    <dsp:sp modelId="{A65D2141-2D70-4E86-9DC7-657D3EB1F8C4}">
      <dsp:nvSpPr>
        <dsp:cNvPr id="0" name=""/>
        <dsp:cNvSpPr/>
      </dsp:nvSpPr>
      <dsp:spPr>
        <a:xfrm rot="5400000">
          <a:off x="-218689" y="1473562"/>
          <a:ext cx="1457929" cy="1020550"/>
        </a:xfrm>
        <a:prstGeom prst="chevron">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tr-TR" sz="1400" b="1" kern="1200" dirty="0"/>
        </a:p>
        <a:p>
          <a:pPr marL="0" lvl="0" indent="0" algn="ctr" defTabSz="622300">
            <a:lnSpc>
              <a:spcPct val="90000"/>
            </a:lnSpc>
            <a:spcBef>
              <a:spcPct val="0"/>
            </a:spcBef>
            <a:spcAft>
              <a:spcPct val="35000"/>
            </a:spcAft>
            <a:buNone/>
          </a:pPr>
          <a:r>
            <a:rPr lang="tr-TR" sz="1400" b="1" kern="1200" dirty="0">
              <a:solidFill>
                <a:prstClr val="white"/>
              </a:solidFill>
              <a:latin typeface="Calibri" panose="020F0502020204030204"/>
              <a:ea typeface="+mn-ea"/>
              <a:cs typeface="+mn-cs"/>
            </a:rPr>
            <a:t>Yurt İçi Alım Avantajları</a:t>
          </a:r>
        </a:p>
      </dsp:txBody>
      <dsp:txXfrm rot="-5400000">
        <a:off x="1" y="1765147"/>
        <a:ext cx="1020550" cy="437379"/>
      </dsp:txXfrm>
    </dsp:sp>
    <dsp:sp modelId="{FBA8D916-C13B-4F0B-80D1-3392E34BCD0D}">
      <dsp:nvSpPr>
        <dsp:cNvPr id="0" name=""/>
        <dsp:cNvSpPr/>
      </dsp:nvSpPr>
      <dsp:spPr>
        <a:xfrm rot="5400000">
          <a:off x="3924880" y="-1638128"/>
          <a:ext cx="947654" cy="6756313"/>
        </a:xfrm>
        <a:prstGeom prst="round2SameRect">
          <a:avLst/>
        </a:prstGeom>
        <a:solidFill>
          <a:schemeClr val="accent1">
            <a:lumMod val="20000"/>
            <a:lumOff val="80000"/>
            <a:alpha val="9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u="none" kern="1200" dirty="0">
              <a:solidFill>
                <a:schemeClr val="accent6">
                  <a:lumMod val="10000"/>
                </a:schemeClr>
              </a:solidFill>
            </a:rPr>
            <a:t>Yurt İçi Alımlarda KDV Tecil-Terkin Uygulaması</a:t>
          </a:r>
        </a:p>
        <a:p>
          <a:pPr marL="114300" lvl="1" indent="-114300" algn="l" defTabSz="622300">
            <a:lnSpc>
              <a:spcPct val="90000"/>
            </a:lnSpc>
            <a:spcBef>
              <a:spcPct val="0"/>
            </a:spcBef>
            <a:spcAft>
              <a:spcPct val="15000"/>
            </a:spcAft>
            <a:buChar char="•"/>
          </a:pPr>
          <a:r>
            <a:rPr lang="tr-TR" sz="1400" u="none" kern="1200" dirty="0">
              <a:solidFill>
                <a:schemeClr val="accent6">
                  <a:lumMod val="10000"/>
                </a:schemeClr>
              </a:solidFill>
            </a:rPr>
            <a:t>Yurt içinden Dünya Piyasa Fiyatlarından Tarımsal Hammadde Temini</a:t>
          </a:r>
          <a:endParaRPr lang="tr-TR" sz="1400" u="none" kern="1200" dirty="0">
            <a:solidFill>
              <a:schemeClr val="accent6">
                <a:lumMod val="10000"/>
              </a:schemeClr>
            </a:solidFill>
            <a:hlinkClick xmlns:r="http://schemas.openxmlformats.org/officeDocument/2006/relationships" r:id="rId1">
              <a:extLst>
                <a:ext uri="{A12FA001-AC4F-418D-AE19-62706E023703}">
                  <ahyp:hlinkClr xmlns:ahyp="http://schemas.microsoft.com/office/drawing/2018/hyperlinkcolor" val="tx"/>
                </a:ext>
              </a:extLst>
            </a:hlinkClick>
          </a:endParaRPr>
        </a:p>
        <a:p>
          <a:pPr marL="114300" lvl="1" indent="-114300" algn="l" defTabSz="622300">
            <a:lnSpc>
              <a:spcPct val="90000"/>
            </a:lnSpc>
            <a:spcBef>
              <a:spcPct val="0"/>
            </a:spcBef>
            <a:spcAft>
              <a:spcPct val="15000"/>
            </a:spcAft>
            <a:buChar char="•"/>
          </a:pPr>
          <a:endParaRPr lang="tr-TR" sz="1400" kern="1200" dirty="0">
            <a:solidFill>
              <a:schemeClr val="accent6">
                <a:lumMod val="10000"/>
              </a:schemeClr>
            </a:solidFill>
            <a:hlinkClick xmlns:r="http://schemas.openxmlformats.org/officeDocument/2006/relationships" r:id="rId1">
              <a:extLst>
                <a:ext uri="{A12FA001-AC4F-418D-AE19-62706E023703}">
                  <ahyp:hlinkClr xmlns:ahyp="http://schemas.microsoft.com/office/drawing/2018/hyperlinkcolor" val="tx"/>
                </a:ext>
              </a:extLst>
            </a:hlinkClick>
          </a:endParaRPr>
        </a:p>
      </dsp:txBody>
      <dsp:txXfrm rot="-5400000">
        <a:off x="1020551" y="1312462"/>
        <a:ext cx="6710052" cy="855132"/>
      </dsp:txXfrm>
    </dsp:sp>
    <dsp:sp modelId="{F4B8B4D7-3154-4D2A-8B4B-24822E1ECDE4}">
      <dsp:nvSpPr>
        <dsp:cNvPr id="0" name=""/>
        <dsp:cNvSpPr/>
      </dsp:nvSpPr>
      <dsp:spPr>
        <a:xfrm rot="5400000">
          <a:off x="-218689" y="2717912"/>
          <a:ext cx="1457929" cy="1020550"/>
        </a:xfrm>
        <a:prstGeom prst="chevron">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prstClr val="white"/>
              </a:solidFill>
              <a:latin typeface="Calibri" panose="020F0502020204030204"/>
              <a:ea typeface="+mn-ea"/>
              <a:cs typeface="+mn-cs"/>
            </a:rPr>
            <a:t>Diğer Özel Avantajlar</a:t>
          </a:r>
        </a:p>
      </dsp:txBody>
      <dsp:txXfrm rot="-5400000">
        <a:off x="1" y="3009497"/>
        <a:ext cx="1020550" cy="437379"/>
      </dsp:txXfrm>
    </dsp:sp>
    <dsp:sp modelId="{28F11B0C-C85C-411A-9E9A-79DFB5800115}">
      <dsp:nvSpPr>
        <dsp:cNvPr id="0" name=""/>
        <dsp:cNvSpPr/>
      </dsp:nvSpPr>
      <dsp:spPr>
        <a:xfrm rot="5400000">
          <a:off x="3924880" y="-375918"/>
          <a:ext cx="947654" cy="6756313"/>
        </a:xfrm>
        <a:prstGeom prst="round2SameRect">
          <a:avLst/>
        </a:prstGeom>
        <a:solidFill>
          <a:schemeClr val="accent1">
            <a:lumMod val="20000"/>
            <a:lumOff val="80000"/>
            <a:alpha val="9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u="none" kern="1200" dirty="0">
              <a:solidFill>
                <a:srgbClr val="70AD47">
                  <a:lumMod val="10000"/>
                </a:srgbClr>
              </a:solidFill>
              <a:latin typeface="Calibri" panose="020F0502020204030204"/>
              <a:ea typeface="+mn-ea"/>
              <a:cs typeface="+mn-cs"/>
            </a:rPr>
            <a:t>Ticaret Politikası Önlemlerine Tabi Olmama</a:t>
          </a:r>
        </a:p>
      </dsp:txBody>
      <dsp:txXfrm rot="-5400000">
        <a:off x="1020551" y="2574672"/>
        <a:ext cx="6710052" cy="8551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5B96A-B346-4D35-BFF3-987CF1B29193}">
      <dsp:nvSpPr>
        <dsp:cNvPr id="0" name=""/>
        <dsp:cNvSpPr/>
      </dsp:nvSpPr>
      <dsp:spPr>
        <a:xfrm>
          <a:off x="631870" y="0"/>
          <a:ext cx="7161195" cy="2842913"/>
        </a:xfrm>
        <a:prstGeom prst="rightArrow">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AAD3E6F9-7AFB-4BF2-9F14-FFD49B1AF6BF}">
      <dsp:nvSpPr>
        <dsp:cNvPr id="0" name=""/>
        <dsp:cNvSpPr/>
      </dsp:nvSpPr>
      <dsp:spPr>
        <a:xfrm>
          <a:off x="1518" y="852874"/>
          <a:ext cx="1197097" cy="1137165"/>
        </a:xfrm>
        <a:prstGeom prst="roundRect">
          <a:avLst/>
        </a:prstGeom>
        <a:solidFill>
          <a:schemeClr val="bg1"/>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solidFill>
                <a:schemeClr val="accent1">
                  <a:lumMod val="50000"/>
                </a:schemeClr>
              </a:solidFill>
            </a:rPr>
            <a:t>4458 Sayılı  Gümrük Kanunu</a:t>
          </a:r>
        </a:p>
      </dsp:txBody>
      <dsp:txXfrm>
        <a:off x="57030" y="908386"/>
        <a:ext cx="1086073" cy="1026141"/>
      </dsp:txXfrm>
    </dsp:sp>
    <dsp:sp modelId="{7318FF94-E1EF-4369-B4CC-B152855C6DA0}">
      <dsp:nvSpPr>
        <dsp:cNvPr id="0" name=""/>
        <dsp:cNvSpPr/>
      </dsp:nvSpPr>
      <dsp:spPr>
        <a:xfrm>
          <a:off x="1398132" y="852874"/>
          <a:ext cx="1291070" cy="1137165"/>
        </a:xfrm>
        <a:prstGeom prst="roundRect">
          <a:avLst/>
        </a:prstGeom>
        <a:solidFill>
          <a:prstClr val="white"/>
        </a:solidFill>
        <a:ln w="12700" cap="flat" cmpd="sng" algn="ctr">
          <a:solidFill>
            <a:srgbClr val="4472C4">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solidFill>
                <a:srgbClr val="4472C4">
                  <a:lumMod val="50000"/>
                </a:srgbClr>
              </a:solidFill>
              <a:latin typeface="Calibri" panose="020F0502020204030204"/>
              <a:ea typeface="+mn-ea"/>
              <a:cs typeface="+mn-cs"/>
            </a:rPr>
            <a:t>261 Sayılı İhracatı Geliştirmek Amacı İle Vergilerle İlgili Olarak Hükümetçe Alınacak Tedbirlere Dair Kanun</a:t>
          </a:r>
        </a:p>
      </dsp:txBody>
      <dsp:txXfrm>
        <a:off x="1453644" y="908386"/>
        <a:ext cx="1180046" cy="1026141"/>
      </dsp:txXfrm>
    </dsp:sp>
    <dsp:sp modelId="{78427C5D-97B3-4301-A779-32F82F207DAE}">
      <dsp:nvSpPr>
        <dsp:cNvPr id="0" name=""/>
        <dsp:cNvSpPr/>
      </dsp:nvSpPr>
      <dsp:spPr>
        <a:xfrm>
          <a:off x="2888719" y="852874"/>
          <a:ext cx="1197097" cy="1137165"/>
        </a:xfrm>
        <a:prstGeom prst="roundRect">
          <a:avLst/>
        </a:prstGeom>
        <a:solidFill>
          <a:prstClr val="white"/>
        </a:solidFill>
        <a:ln w="12700" cap="flat" cmpd="sng" algn="ctr">
          <a:solidFill>
            <a:srgbClr val="4472C4">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solidFill>
                <a:srgbClr val="4472C4">
                  <a:lumMod val="50000"/>
                </a:srgbClr>
              </a:solidFill>
              <a:latin typeface="Calibri" panose="020F0502020204030204"/>
              <a:ea typeface="+mn-ea"/>
              <a:cs typeface="+mn-cs"/>
            </a:rPr>
            <a:t>1567 Sayılı Türk Parası Kıymetini Koruma Hakkında Kanun</a:t>
          </a:r>
        </a:p>
      </dsp:txBody>
      <dsp:txXfrm>
        <a:off x="2944231" y="908386"/>
        <a:ext cx="1086073" cy="1026141"/>
      </dsp:txXfrm>
    </dsp:sp>
    <dsp:sp modelId="{ECF39B4A-8BD3-44B4-9037-A3A3D588A72A}">
      <dsp:nvSpPr>
        <dsp:cNvPr id="0" name=""/>
        <dsp:cNvSpPr/>
      </dsp:nvSpPr>
      <dsp:spPr>
        <a:xfrm>
          <a:off x="4285333" y="852874"/>
          <a:ext cx="1197097" cy="1137165"/>
        </a:xfrm>
        <a:prstGeom prst="roundRect">
          <a:avLst/>
        </a:prstGeom>
        <a:solidFill>
          <a:prstClr val="white"/>
        </a:solidFill>
        <a:ln w="12700" cap="flat" cmpd="sng" algn="ctr">
          <a:solidFill>
            <a:srgbClr val="4472C4">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solidFill>
                <a:srgbClr val="4472C4">
                  <a:lumMod val="50000"/>
                </a:srgbClr>
              </a:solidFill>
              <a:latin typeface="Calibri" panose="020F0502020204030204"/>
              <a:ea typeface="+mn-ea"/>
              <a:cs typeface="+mn-cs"/>
            </a:rPr>
            <a:t>474 Sayılı Gümrük Giriş Tarife Cetveli Hakkında Kanun</a:t>
          </a:r>
        </a:p>
      </dsp:txBody>
      <dsp:txXfrm>
        <a:off x="4340845" y="908386"/>
        <a:ext cx="1086073" cy="1026141"/>
      </dsp:txXfrm>
    </dsp:sp>
    <dsp:sp modelId="{68E61837-E314-45F3-AC97-344E5390E61B}">
      <dsp:nvSpPr>
        <dsp:cNvPr id="0" name=""/>
        <dsp:cNvSpPr/>
      </dsp:nvSpPr>
      <dsp:spPr>
        <a:xfrm>
          <a:off x="5681947" y="852874"/>
          <a:ext cx="1197097" cy="1137165"/>
        </a:xfrm>
        <a:prstGeom prst="roundRect">
          <a:avLst/>
        </a:prstGeom>
        <a:solidFill>
          <a:prstClr val="white"/>
        </a:solidFill>
        <a:ln w="12700" cap="flat" cmpd="sng" algn="ctr">
          <a:solidFill>
            <a:srgbClr val="4472C4">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solidFill>
                <a:srgbClr val="4472C4">
                  <a:lumMod val="50000"/>
                </a:srgbClr>
              </a:solidFill>
              <a:latin typeface="Calibri" panose="020F0502020204030204"/>
              <a:ea typeface="+mn-ea"/>
              <a:cs typeface="+mn-cs"/>
            </a:rPr>
            <a:t>2976 Sayılı Dış Ticaretin Düzenlenmesi Hakkında Kanun</a:t>
          </a:r>
        </a:p>
      </dsp:txBody>
      <dsp:txXfrm>
        <a:off x="5737459" y="908386"/>
        <a:ext cx="1086073" cy="1026141"/>
      </dsp:txXfrm>
    </dsp:sp>
    <dsp:sp modelId="{799225B5-9551-4B22-BB0B-60C79C09C974}">
      <dsp:nvSpPr>
        <dsp:cNvPr id="0" name=""/>
        <dsp:cNvSpPr/>
      </dsp:nvSpPr>
      <dsp:spPr>
        <a:xfrm>
          <a:off x="7078561" y="852874"/>
          <a:ext cx="1344855" cy="1137165"/>
        </a:xfrm>
        <a:prstGeom prst="roundRect">
          <a:avLst/>
        </a:prstGeom>
        <a:solidFill>
          <a:prstClr val="white"/>
        </a:solidFill>
        <a:ln w="12700" cap="flat" cmpd="sng" algn="ctr">
          <a:solidFill>
            <a:srgbClr val="4472C4">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a:solidFill>
                <a:srgbClr val="4472C4">
                  <a:lumMod val="50000"/>
                </a:srgbClr>
              </a:solidFill>
              <a:latin typeface="Calibri" panose="020F0502020204030204"/>
              <a:ea typeface="+mn-ea"/>
              <a:cs typeface="+mn-cs"/>
            </a:rPr>
            <a:t>10/07/2018 tarihli ve 1  Sayılı Cumhurbaşkanlığı Kararnamesi</a:t>
          </a:r>
        </a:p>
      </dsp:txBody>
      <dsp:txXfrm>
        <a:off x="7134073" y="908386"/>
        <a:ext cx="1233831" cy="10261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9DE87-E018-4576-B123-67EFA5E0FFA2}">
      <dsp:nvSpPr>
        <dsp:cNvPr id="0" name=""/>
        <dsp:cNvSpPr/>
      </dsp:nvSpPr>
      <dsp:spPr>
        <a:xfrm>
          <a:off x="0" y="1191167"/>
          <a:ext cx="8662088" cy="1588223"/>
        </a:xfrm>
        <a:prstGeom prst="notchedRightArrow">
          <a:avLst/>
        </a:prstGeom>
        <a:solidFill>
          <a:schemeClr val="bg1"/>
        </a:solidFill>
        <a:ln>
          <a:solidFill>
            <a:schemeClr val="accent1">
              <a:lumMod val="50000"/>
            </a:schemeClr>
          </a:solidFill>
        </a:ln>
        <a:effectLst/>
      </dsp:spPr>
      <dsp:style>
        <a:lnRef idx="0">
          <a:scrgbClr r="0" g="0" b="0"/>
        </a:lnRef>
        <a:fillRef idx="1">
          <a:scrgbClr r="0" g="0" b="0"/>
        </a:fillRef>
        <a:effectRef idx="2">
          <a:scrgbClr r="0" g="0" b="0"/>
        </a:effectRef>
        <a:fontRef idx="minor"/>
      </dsp:style>
    </dsp:sp>
    <dsp:sp modelId="{E1F94419-0D95-4B72-81DD-DACCD38717C1}">
      <dsp:nvSpPr>
        <dsp:cNvPr id="0" name=""/>
        <dsp:cNvSpPr/>
      </dsp:nvSpPr>
      <dsp:spPr>
        <a:xfrm>
          <a:off x="3425" y="0"/>
          <a:ext cx="1497889" cy="158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tr-TR" sz="1200" b="1" kern="1200" dirty="0">
              <a:solidFill>
                <a:schemeClr val="accent1">
                  <a:lumMod val="50000"/>
                </a:schemeClr>
              </a:solidFill>
            </a:rPr>
            <a:t>2005/8391 Sayılı  Dahilde İşleme Rejimi Kararı</a:t>
          </a:r>
        </a:p>
      </dsp:txBody>
      <dsp:txXfrm>
        <a:off x="3425" y="0"/>
        <a:ext cx="1497889" cy="1588223"/>
      </dsp:txXfrm>
    </dsp:sp>
    <dsp:sp modelId="{53F00316-87DA-4AB8-9821-E4BDDD761E49}">
      <dsp:nvSpPr>
        <dsp:cNvPr id="0" name=""/>
        <dsp:cNvSpPr/>
      </dsp:nvSpPr>
      <dsp:spPr>
        <a:xfrm>
          <a:off x="553842" y="1786751"/>
          <a:ext cx="397055" cy="397055"/>
        </a:xfrm>
        <a:prstGeom prst="ellipse">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FD5370E-140D-4742-9B5C-69527E463E30}">
      <dsp:nvSpPr>
        <dsp:cNvPr id="0" name=""/>
        <dsp:cNvSpPr/>
      </dsp:nvSpPr>
      <dsp:spPr>
        <a:xfrm>
          <a:off x="1576210" y="2382335"/>
          <a:ext cx="1497889" cy="158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tr-TR" sz="1200" b="1" kern="1200" dirty="0">
              <a:solidFill>
                <a:schemeClr val="accent1">
                  <a:lumMod val="50000"/>
                </a:schemeClr>
              </a:solidFill>
            </a:rPr>
            <a:t>İhracat 2006/12 Sayılı Dahilde İşleme Rejimi Tebliği</a:t>
          </a:r>
        </a:p>
      </dsp:txBody>
      <dsp:txXfrm>
        <a:off x="1576210" y="2382335"/>
        <a:ext cx="1497889" cy="1588223"/>
      </dsp:txXfrm>
    </dsp:sp>
    <dsp:sp modelId="{0D40278B-D42C-444C-B32B-F5B2926E884E}">
      <dsp:nvSpPr>
        <dsp:cNvPr id="0" name=""/>
        <dsp:cNvSpPr/>
      </dsp:nvSpPr>
      <dsp:spPr>
        <a:xfrm>
          <a:off x="2126627" y="1786751"/>
          <a:ext cx="397055" cy="397055"/>
        </a:xfrm>
        <a:prstGeom prst="ellipse">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D9F3631-D200-4F12-AED2-C74F8D32B69A}">
      <dsp:nvSpPr>
        <dsp:cNvPr id="0" name=""/>
        <dsp:cNvSpPr/>
      </dsp:nvSpPr>
      <dsp:spPr>
        <a:xfrm>
          <a:off x="3148994" y="0"/>
          <a:ext cx="1497889" cy="158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tr-TR" sz="1200" b="1" kern="1200" dirty="0">
              <a:solidFill>
                <a:schemeClr val="accent1">
                  <a:lumMod val="50000"/>
                </a:schemeClr>
              </a:solidFill>
            </a:rPr>
            <a:t>İhracat 2005/2 Sayılı İhracat Sayılan Satış ve Teslimler Hakkında Tebliğ</a:t>
          </a:r>
        </a:p>
      </dsp:txBody>
      <dsp:txXfrm>
        <a:off x="3148994" y="0"/>
        <a:ext cx="1497889" cy="1588223"/>
      </dsp:txXfrm>
    </dsp:sp>
    <dsp:sp modelId="{93644B12-1AC2-4D6D-9FF8-F7E821982BC7}">
      <dsp:nvSpPr>
        <dsp:cNvPr id="0" name=""/>
        <dsp:cNvSpPr/>
      </dsp:nvSpPr>
      <dsp:spPr>
        <a:xfrm>
          <a:off x="3699411" y="1786751"/>
          <a:ext cx="397055" cy="397055"/>
        </a:xfrm>
        <a:prstGeom prst="ellipse">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FEA67D-8EB0-4005-8527-2724CBF9230C}">
      <dsp:nvSpPr>
        <dsp:cNvPr id="0" name=""/>
        <dsp:cNvSpPr/>
      </dsp:nvSpPr>
      <dsp:spPr>
        <a:xfrm>
          <a:off x="4721779" y="2382335"/>
          <a:ext cx="1497889" cy="158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tr-TR" sz="1200" b="1" kern="1200" dirty="0">
              <a:solidFill>
                <a:schemeClr val="accent1">
                  <a:lumMod val="50000"/>
                </a:schemeClr>
              </a:solidFill>
            </a:rPr>
            <a:t>İhracat 2007/2 Sayılı Dahilde İşleme Rejimine İlişkin İşlemlerin Bilgisayar Veri İşleme Tekniği Yoluyla Yapılmasına Dair Tebliğ</a:t>
          </a:r>
        </a:p>
      </dsp:txBody>
      <dsp:txXfrm>
        <a:off x="4721779" y="2382335"/>
        <a:ext cx="1497889" cy="1588223"/>
      </dsp:txXfrm>
    </dsp:sp>
    <dsp:sp modelId="{57797EB1-062C-4CD0-9307-866D7C3AFF98}">
      <dsp:nvSpPr>
        <dsp:cNvPr id="0" name=""/>
        <dsp:cNvSpPr/>
      </dsp:nvSpPr>
      <dsp:spPr>
        <a:xfrm>
          <a:off x="5272196" y="1786751"/>
          <a:ext cx="397055" cy="397055"/>
        </a:xfrm>
        <a:prstGeom prst="ellipse">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484C8C-02CC-4197-82B7-84F27F20CE43}">
      <dsp:nvSpPr>
        <dsp:cNvPr id="0" name=""/>
        <dsp:cNvSpPr/>
      </dsp:nvSpPr>
      <dsp:spPr>
        <a:xfrm>
          <a:off x="6294563" y="0"/>
          <a:ext cx="1497889" cy="158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tr-TR" sz="1200" b="1" kern="1200" dirty="0">
              <a:solidFill>
                <a:schemeClr val="accent1">
                  <a:lumMod val="50000"/>
                </a:schemeClr>
              </a:solidFill>
            </a:rPr>
            <a:t>İhracat 2005/1 Sayılı Dahilde İşleme Rejimi Tebliği</a:t>
          </a:r>
        </a:p>
      </dsp:txBody>
      <dsp:txXfrm>
        <a:off x="6294563" y="0"/>
        <a:ext cx="1497889" cy="1588223"/>
      </dsp:txXfrm>
    </dsp:sp>
    <dsp:sp modelId="{E8281FBA-7C13-4D2C-A795-F13B413A1A00}">
      <dsp:nvSpPr>
        <dsp:cNvPr id="0" name=""/>
        <dsp:cNvSpPr/>
      </dsp:nvSpPr>
      <dsp:spPr>
        <a:xfrm>
          <a:off x="6844980" y="1786751"/>
          <a:ext cx="397055" cy="397055"/>
        </a:xfrm>
        <a:prstGeom prst="ellipse">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A0E30-0BB7-4D84-84B9-8989DD75DD3D}">
      <dsp:nvSpPr>
        <dsp:cNvPr id="0" name=""/>
        <dsp:cNvSpPr/>
      </dsp:nvSpPr>
      <dsp:spPr>
        <a:xfrm rot="5400000">
          <a:off x="5110362" y="-2096386"/>
          <a:ext cx="932492" cy="5248573"/>
        </a:xfrm>
        <a:prstGeom prst="round2Same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solidFill>
                <a:schemeClr val="accent1">
                  <a:lumMod val="50000"/>
                </a:schemeClr>
              </a:solidFill>
            </a:rPr>
            <a:t>Belge düzenleme</a:t>
          </a:r>
        </a:p>
        <a:p>
          <a:pPr marL="114300" lvl="1" indent="-114300" algn="l" defTabSz="622300">
            <a:lnSpc>
              <a:spcPct val="90000"/>
            </a:lnSpc>
            <a:spcBef>
              <a:spcPct val="0"/>
            </a:spcBef>
            <a:spcAft>
              <a:spcPct val="15000"/>
            </a:spcAft>
            <a:buChar char="•"/>
          </a:pPr>
          <a:r>
            <a:rPr lang="tr-TR" sz="1400" kern="1200" dirty="0">
              <a:solidFill>
                <a:schemeClr val="accent1">
                  <a:lumMod val="50000"/>
                </a:schemeClr>
              </a:solidFill>
            </a:rPr>
            <a:t>DİR ile ilgili düzenleme yapma, önlem alma, sorunları çözme ve talimat verme,</a:t>
          </a:r>
        </a:p>
        <a:p>
          <a:pPr marL="114300" lvl="1" indent="-114300" algn="l" defTabSz="622300">
            <a:lnSpc>
              <a:spcPct val="90000"/>
            </a:lnSpc>
            <a:spcBef>
              <a:spcPct val="0"/>
            </a:spcBef>
            <a:spcAft>
              <a:spcPct val="15000"/>
            </a:spcAft>
            <a:buChar char="•"/>
          </a:pPr>
          <a:r>
            <a:rPr lang="tr-TR" sz="1400" kern="1200" dirty="0">
              <a:solidFill>
                <a:schemeClr val="accent1">
                  <a:lumMod val="50000"/>
                </a:schemeClr>
              </a:solidFill>
            </a:rPr>
            <a:t>Koordinasyonu sağlama</a:t>
          </a:r>
        </a:p>
      </dsp:txBody>
      <dsp:txXfrm rot="-5400000">
        <a:off x="2952322" y="107175"/>
        <a:ext cx="5203052" cy="841450"/>
      </dsp:txXfrm>
    </dsp:sp>
    <dsp:sp modelId="{34D68526-4CE6-4800-B2D8-8BC77F24557F}">
      <dsp:nvSpPr>
        <dsp:cNvPr id="0" name=""/>
        <dsp:cNvSpPr/>
      </dsp:nvSpPr>
      <dsp:spPr>
        <a:xfrm>
          <a:off x="0" y="1398"/>
          <a:ext cx="2952322" cy="1053003"/>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tr-TR" sz="1600" b="1" kern="1200" dirty="0"/>
            <a:t>İhracat Genel Müdürlüğü</a:t>
          </a:r>
        </a:p>
      </dsp:txBody>
      <dsp:txXfrm>
        <a:off x="51403" y="52801"/>
        <a:ext cx="2849516" cy="950197"/>
      </dsp:txXfrm>
    </dsp:sp>
    <dsp:sp modelId="{4A6BD595-074F-4BDF-AC01-E6AE475D7886}">
      <dsp:nvSpPr>
        <dsp:cNvPr id="0" name=""/>
        <dsp:cNvSpPr/>
      </dsp:nvSpPr>
      <dsp:spPr>
        <a:xfrm rot="5400000">
          <a:off x="5233013" y="-1056536"/>
          <a:ext cx="692361" cy="5253703"/>
        </a:xfrm>
        <a:prstGeom prst="round2Same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tr-TR" altLang="tr-TR" sz="1400" b="0" kern="1200" dirty="0">
              <a:solidFill>
                <a:srgbClr val="002060"/>
              </a:solidFill>
            </a:rPr>
            <a:t>DİR ile ilgili gümrük işlemleri ve saha takibi,</a:t>
          </a:r>
          <a:endParaRPr lang="tr-TR" sz="1400" kern="1200" dirty="0"/>
        </a:p>
        <a:p>
          <a:pPr marL="114300" lvl="1" indent="-114300" algn="l" defTabSz="622300">
            <a:lnSpc>
              <a:spcPct val="90000"/>
            </a:lnSpc>
            <a:spcBef>
              <a:spcPct val="0"/>
            </a:spcBef>
            <a:spcAft>
              <a:spcPct val="15000"/>
            </a:spcAft>
            <a:buChar char="•"/>
          </a:pPr>
          <a:r>
            <a:rPr lang="tr-TR" altLang="tr-TR" sz="1400" b="0" kern="1200" dirty="0">
              <a:solidFill>
                <a:srgbClr val="002060"/>
              </a:solidFill>
            </a:rPr>
            <a:t>Dahilde İşleme İzni (Dİİ) ile ilgili uygulama</a:t>
          </a:r>
        </a:p>
      </dsp:txBody>
      <dsp:txXfrm rot="-5400000">
        <a:off x="2952342" y="1257933"/>
        <a:ext cx="5219905" cy="624765"/>
      </dsp:txXfrm>
    </dsp:sp>
    <dsp:sp modelId="{FFC4535A-D49F-48CD-8F96-00A1EF4BA650}">
      <dsp:nvSpPr>
        <dsp:cNvPr id="0" name=""/>
        <dsp:cNvSpPr/>
      </dsp:nvSpPr>
      <dsp:spPr>
        <a:xfrm>
          <a:off x="0" y="1097674"/>
          <a:ext cx="2955208" cy="865451"/>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tr-TR" sz="1600" b="1" kern="1200" dirty="0"/>
            <a:t>Gümrükler Genel Müdürlüğü</a:t>
          </a:r>
        </a:p>
      </dsp:txBody>
      <dsp:txXfrm>
        <a:off x="42248" y="1139922"/>
        <a:ext cx="2870712" cy="780955"/>
      </dsp:txXfrm>
    </dsp:sp>
    <dsp:sp modelId="{27B3DBAF-1AE9-44BC-9E05-713EFDA9270E}">
      <dsp:nvSpPr>
        <dsp:cNvPr id="0" name=""/>
        <dsp:cNvSpPr/>
      </dsp:nvSpPr>
      <dsp:spPr>
        <a:xfrm rot="5400000">
          <a:off x="5235879" y="-187727"/>
          <a:ext cx="692361" cy="5253703"/>
        </a:xfrm>
        <a:prstGeom prst="round2Same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lrTx/>
            <a:buSzTx/>
            <a:buFont typeface="Arial" panose="020B0604020202020204" pitchFamily="34" charset="0"/>
            <a:buChar char="•"/>
          </a:pPr>
          <a:r>
            <a:rPr kumimoji="0" lang="tr-TR" altLang="tr-TR" sz="1600" b="0" i="0" u="none" strike="noStrike" kern="1200" cap="none" spc="0" normalizeH="0" baseline="0" noProof="0" dirty="0">
              <a:ln>
                <a:noFill/>
              </a:ln>
              <a:solidFill>
                <a:srgbClr val="002060"/>
              </a:solidFill>
              <a:effectLst/>
              <a:uLnTx/>
              <a:uFillTx/>
              <a:latin typeface="+mn-lt"/>
              <a:ea typeface="+mn-ea"/>
              <a:cs typeface="+mn-cs"/>
            </a:rPr>
            <a:t>DİİB ile ilgili kapatma işlemleri,</a:t>
          </a:r>
          <a:endParaRPr lang="tr-TR" sz="1600" kern="1200" dirty="0">
            <a:latin typeface="+mn-lt"/>
          </a:endParaRPr>
        </a:p>
        <a:p>
          <a:pPr marL="171450" lvl="1" indent="-171450" algn="l" defTabSz="711200">
            <a:lnSpc>
              <a:spcPct val="90000"/>
            </a:lnSpc>
            <a:spcBef>
              <a:spcPct val="0"/>
            </a:spcBef>
            <a:spcAft>
              <a:spcPct val="15000"/>
            </a:spcAft>
            <a:buChar char="•"/>
          </a:pPr>
          <a:r>
            <a:rPr lang="tr-TR" altLang="tr-TR" sz="1600" kern="1200" dirty="0">
              <a:solidFill>
                <a:srgbClr val="002060"/>
              </a:solidFill>
              <a:latin typeface="+mn-lt"/>
            </a:rPr>
            <a:t>DİİB </a:t>
          </a:r>
          <a:r>
            <a:rPr kumimoji="0" lang="tr-TR" altLang="tr-TR" sz="1600" b="0" i="0" u="none" strike="noStrike" kern="1200" cap="none" spc="0" normalizeH="0" baseline="0" noProof="0" dirty="0">
              <a:ln>
                <a:noFill/>
              </a:ln>
              <a:solidFill>
                <a:srgbClr val="002060"/>
              </a:solidFill>
              <a:effectLst/>
              <a:uLnTx/>
              <a:uFillTx/>
              <a:latin typeface="+mn-lt"/>
              <a:ea typeface="+mn-ea"/>
              <a:cs typeface="+mn-cs"/>
            </a:rPr>
            <a:t>Revize işlemleri</a:t>
          </a:r>
        </a:p>
      </dsp:txBody>
      <dsp:txXfrm rot="-5400000">
        <a:off x="2955208" y="2126742"/>
        <a:ext cx="5219905" cy="624765"/>
      </dsp:txXfrm>
    </dsp:sp>
    <dsp:sp modelId="{CC006328-07D6-4B4C-ACD7-333BCC7D891E}">
      <dsp:nvSpPr>
        <dsp:cNvPr id="0" name=""/>
        <dsp:cNvSpPr/>
      </dsp:nvSpPr>
      <dsp:spPr>
        <a:xfrm>
          <a:off x="0" y="2006398"/>
          <a:ext cx="2955208" cy="865451"/>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kumimoji="0" lang="tr-TR" altLang="tr-TR" sz="1600" b="1" i="0" u="none" strike="noStrike" kern="1200" cap="none" spc="0" normalizeH="0" baseline="0" noProof="0" dirty="0">
              <a:ln>
                <a:noFill/>
              </a:ln>
              <a:solidFill>
                <a:schemeClr val="bg1"/>
              </a:solidFill>
              <a:effectLst/>
              <a:uLnTx/>
              <a:uFillTx/>
              <a:latin typeface="+mj-lt"/>
              <a:ea typeface="+mn-ea"/>
              <a:cs typeface="+mn-cs"/>
            </a:rPr>
            <a:t>Ticaret Bakanlığı Bölge Müdürlükleri</a:t>
          </a:r>
          <a:endParaRPr lang="tr-TR" sz="1600" kern="1200" dirty="0">
            <a:solidFill>
              <a:schemeClr val="bg1"/>
            </a:solidFill>
          </a:endParaRPr>
        </a:p>
      </dsp:txBody>
      <dsp:txXfrm>
        <a:off x="42248" y="2048646"/>
        <a:ext cx="2870712" cy="780955"/>
      </dsp:txXfrm>
    </dsp:sp>
    <dsp:sp modelId="{96C1C079-842A-4FA2-A0FF-73F8A37CF86B}">
      <dsp:nvSpPr>
        <dsp:cNvPr id="0" name=""/>
        <dsp:cNvSpPr/>
      </dsp:nvSpPr>
      <dsp:spPr>
        <a:xfrm rot="5400000">
          <a:off x="5092388" y="828571"/>
          <a:ext cx="968440" cy="5248573"/>
        </a:xfrm>
        <a:prstGeom prst="round2SameRect">
          <a:avLst/>
        </a:prstGeom>
        <a:solidFill>
          <a:schemeClr val="bg1">
            <a:alpha val="90000"/>
          </a:schemeClr>
        </a:solidFill>
        <a:ln w="12700" cap="flat" cmpd="sng" algn="ctr">
          <a:solidFill>
            <a:schemeClr val="accent1">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lrTx/>
            <a:buSzTx/>
            <a:buFont typeface="Arial" panose="020B0604020202020204" pitchFamily="34" charset="0"/>
            <a:buChar char="•"/>
          </a:pPr>
          <a:r>
            <a:rPr kumimoji="0" lang="tr-TR" altLang="tr-TR" sz="1400" b="0" i="0" u="none" strike="noStrike" kern="1200" cap="none" spc="0" normalizeH="0" baseline="0" noProof="0" dirty="0">
              <a:ln>
                <a:noFill/>
              </a:ln>
              <a:solidFill>
                <a:srgbClr val="002060"/>
              </a:solidFill>
              <a:effectLst/>
              <a:uLnTx/>
              <a:uFillTx/>
              <a:latin typeface="+mn-lt"/>
              <a:ea typeface="+mn-ea"/>
              <a:cs typeface="+mn-cs"/>
            </a:rPr>
            <a:t>Hazine ve Maliye Bakanlığı,</a:t>
          </a:r>
          <a:endParaRPr lang="tr-TR" sz="1400" kern="1200" dirty="0">
            <a:latin typeface="+mn-lt"/>
          </a:endParaRPr>
        </a:p>
        <a:p>
          <a:pPr marL="114300" lvl="1" indent="-114300" algn="l" defTabSz="622300">
            <a:lnSpc>
              <a:spcPct val="90000"/>
            </a:lnSpc>
            <a:spcBef>
              <a:spcPct val="0"/>
            </a:spcBef>
            <a:spcAft>
              <a:spcPct val="15000"/>
            </a:spcAft>
            <a:buChar char="•"/>
          </a:pPr>
          <a:r>
            <a:rPr kumimoji="0" lang="tr-TR" altLang="tr-TR" sz="1400" b="0" i="0" u="none" strike="noStrike" kern="1200" cap="none" spc="0" normalizeH="0" baseline="0" noProof="0" dirty="0">
              <a:ln>
                <a:noFill/>
              </a:ln>
              <a:solidFill>
                <a:srgbClr val="002060"/>
              </a:solidFill>
              <a:effectLst/>
              <a:uLnTx/>
              <a:uFillTx/>
              <a:latin typeface="+mn-lt"/>
              <a:ea typeface="+mn-ea"/>
              <a:cs typeface="+mn-cs"/>
            </a:rPr>
            <a:t>Toprak Mahsulleri Ofisi (T.M.O.),</a:t>
          </a:r>
        </a:p>
        <a:p>
          <a:pPr marL="114300" lvl="1" indent="-114300" algn="l" defTabSz="622300">
            <a:lnSpc>
              <a:spcPct val="90000"/>
            </a:lnSpc>
            <a:spcBef>
              <a:spcPct val="0"/>
            </a:spcBef>
            <a:spcAft>
              <a:spcPct val="15000"/>
            </a:spcAft>
            <a:buChar char="•"/>
          </a:pPr>
          <a:r>
            <a:rPr kumimoji="0" lang="tr-TR" altLang="tr-TR" sz="1400" b="0" i="0" u="none" strike="noStrike" kern="1200" cap="none" spc="0" normalizeH="0" baseline="0" noProof="0">
              <a:ln>
                <a:noFill/>
              </a:ln>
              <a:solidFill>
                <a:srgbClr val="002060"/>
              </a:solidFill>
              <a:effectLst/>
              <a:uLnTx/>
              <a:uFillTx/>
              <a:latin typeface="+mn-lt"/>
              <a:ea typeface="+mn-ea"/>
              <a:cs typeface="+mn-cs"/>
            </a:rPr>
            <a:t>Türkiye Odalar ve Borsalar Birliği</a:t>
          </a:r>
          <a:endParaRPr kumimoji="0" lang="tr-TR" altLang="tr-TR" sz="1400" b="0" i="0" u="none" strike="noStrike" kern="1200" cap="none" spc="0" normalizeH="0" baseline="0" noProof="0" dirty="0">
            <a:ln>
              <a:noFill/>
            </a:ln>
            <a:solidFill>
              <a:srgbClr val="002060"/>
            </a:solidFill>
            <a:effectLst/>
            <a:uLnTx/>
            <a:uFillTx/>
            <a:latin typeface="+mn-lt"/>
            <a:ea typeface="+mn-ea"/>
            <a:cs typeface="+mn-cs"/>
          </a:endParaRPr>
        </a:p>
        <a:p>
          <a:pPr marL="114300" lvl="1" indent="-114300" algn="l" defTabSz="622300">
            <a:lnSpc>
              <a:spcPct val="90000"/>
            </a:lnSpc>
            <a:spcBef>
              <a:spcPct val="0"/>
            </a:spcBef>
            <a:spcAft>
              <a:spcPct val="15000"/>
            </a:spcAft>
            <a:buChar char="•"/>
          </a:pPr>
          <a:r>
            <a:rPr kumimoji="0" lang="tr-TR" altLang="tr-TR" sz="1400" b="0" i="0" u="none" strike="noStrike" kern="1200" cap="none" spc="0" normalizeH="0" baseline="0" noProof="0" dirty="0">
              <a:ln>
                <a:noFill/>
              </a:ln>
              <a:solidFill>
                <a:srgbClr val="002060"/>
              </a:solidFill>
              <a:effectLst/>
              <a:uLnTx/>
              <a:uFillTx/>
              <a:latin typeface="+mn-lt"/>
              <a:ea typeface="+mn-ea"/>
              <a:cs typeface="+mn-cs"/>
            </a:rPr>
            <a:t>Şeker Dairesi ve ilgili fabrikaları, vb.</a:t>
          </a:r>
        </a:p>
      </dsp:txBody>
      <dsp:txXfrm rot="-5400000">
        <a:off x="2952322" y="3015913"/>
        <a:ext cx="5201298" cy="873890"/>
      </dsp:txXfrm>
    </dsp:sp>
    <dsp:sp modelId="{78750611-A705-40B5-8D03-AE48E5D5ED44}">
      <dsp:nvSpPr>
        <dsp:cNvPr id="0" name=""/>
        <dsp:cNvSpPr/>
      </dsp:nvSpPr>
      <dsp:spPr>
        <a:xfrm>
          <a:off x="0" y="2915122"/>
          <a:ext cx="2952322" cy="107547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0" lang="tr-TR" altLang="tr-TR" sz="1800" b="1" i="0" u="none" strike="noStrike" kern="1200" cap="none" spc="0" normalizeH="0" baseline="0" noProof="0" dirty="0">
              <a:ln>
                <a:noFill/>
              </a:ln>
              <a:solidFill>
                <a:schemeClr val="bg1"/>
              </a:solidFill>
              <a:effectLst/>
              <a:uLnTx/>
              <a:uFillTx/>
              <a:latin typeface="+mj-lt"/>
              <a:ea typeface="+mn-ea"/>
              <a:cs typeface="+mn-cs"/>
            </a:rPr>
            <a:t>Diğer Kurumlar </a:t>
          </a:r>
          <a:endParaRPr lang="tr-TR" sz="1800" kern="1200" dirty="0">
            <a:solidFill>
              <a:schemeClr val="bg1"/>
            </a:solidFill>
          </a:endParaRPr>
        </a:p>
      </dsp:txBody>
      <dsp:txXfrm>
        <a:off x="52500" y="2967622"/>
        <a:ext cx="2847322" cy="9704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41A98-6A1C-4047-8A4E-337CE0850724}">
      <dsp:nvSpPr>
        <dsp:cNvPr id="0" name=""/>
        <dsp:cNvSpPr/>
      </dsp:nvSpPr>
      <dsp:spPr>
        <a:xfrm rot="10800000">
          <a:off x="1491583" y="2118"/>
          <a:ext cx="5123729" cy="804081"/>
        </a:xfrm>
        <a:prstGeom prst="homePlate">
          <a:avLst/>
        </a:prstGeom>
        <a:solidFill>
          <a:schemeClr val="bg1"/>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578" tIns="57150" rIns="106680" bIns="57150" numCol="1" spcCol="1270" anchor="ctr" anchorCtr="0">
          <a:noAutofit/>
        </a:bodyPr>
        <a:lstStyle/>
        <a:p>
          <a:pPr marL="0" lvl="0" indent="0" algn="ctr" defTabSz="666750">
            <a:lnSpc>
              <a:spcPct val="90000"/>
            </a:lnSpc>
            <a:spcBef>
              <a:spcPct val="0"/>
            </a:spcBef>
            <a:spcAft>
              <a:spcPct val="35000"/>
            </a:spcAft>
            <a:buNone/>
          </a:pPr>
          <a:r>
            <a:rPr lang="tr-TR" sz="1500" kern="1200" dirty="0">
              <a:solidFill>
                <a:schemeClr val="accent1">
                  <a:lumMod val="50000"/>
                </a:schemeClr>
              </a:solidFill>
            </a:rPr>
            <a:t>Dahilde İşleme İzni verilecek olan işlemler 2006/12 sayılı DİR Tebliğinin 14 üncü maddesinde sayılan sayılmaktadır.</a:t>
          </a:r>
        </a:p>
      </dsp:txBody>
      <dsp:txXfrm rot="10800000">
        <a:off x="1692603" y="2118"/>
        <a:ext cx="4922709" cy="804081"/>
      </dsp:txXfrm>
    </dsp:sp>
    <dsp:sp modelId="{17083075-20C0-4CB2-84E9-9531ECFFE1A0}">
      <dsp:nvSpPr>
        <dsp:cNvPr id="0" name=""/>
        <dsp:cNvSpPr/>
      </dsp:nvSpPr>
      <dsp:spPr>
        <a:xfrm>
          <a:off x="1089543" y="2118"/>
          <a:ext cx="804081" cy="804081"/>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4C02D4-65A7-4809-9DD7-54B7CF11E8C3}">
      <dsp:nvSpPr>
        <dsp:cNvPr id="0" name=""/>
        <dsp:cNvSpPr/>
      </dsp:nvSpPr>
      <dsp:spPr>
        <a:xfrm rot="10800000">
          <a:off x="1491583" y="1029120"/>
          <a:ext cx="5123729" cy="804081"/>
        </a:xfrm>
        <a:prstGeom prst="homePlate">
          <a:avLst/>
        </a:prstGeom>
        <a:solidFill>
          <a:schemeClr val="bg1"/>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578" tIns="57150" rIns="106680" bIns="57150" numCol="1" spcCol="1270" anchor="ctr" anchorCtr="0">
          <a:noAutofit/>
        </a:bodyPr>
        <a:lstStyle/>
        <a:p>
          <a:pPr marL="0" lvl="0" indent="0" algn="ctr" defTabSz="666750">
            <a:lnSpc>
              <a:spcPct val="90000"/>
            </a:lnSpc>
            <a:spcBef>
              <a:spcPct val="0"/>
            </a:spcBef>
            <a:spcAft>
              <a:spcPct val="35000"/>
            </a:spcAft>
            <a:buNone/>
          </a:pPr>
          <a:r>
            <a:rPr lang="tr-TR" sz="1500" kern="1200" dirty="0">
              <a:solidFill>
                <a:schemeClr val="accent1">
                  <a:lumMod val="50000"/>
                </a:schemeClr>
              </a:solidFill>
            </a:rPr>
            <a:t>Dİİ, eşyanın; tamir edilmesi, boyanması, yenilenmesi, monte edilmesi, birleştirilmesi, ambalajlanması, bedelsiz ithalatı vb. işlemler için  gümrük idarelerince verilir. </a:t>
          </a:r>
        </a:p>
      </dsp:txBody>
      <dsp:txXfrm rot="10800000">
        <a:off x="1692603" y="1029120"/>
        <a:ext cx="4922709" cy="804081"/>
      </dsp:txXfrm>
    </dsp:sp>
    <dsp:sp modelId="{72927BF7-AE4B-48C3-A0A0-FC72FD97DBE0}">
      <dsp:nvSpPr>
        <dsp:cNvPr id="0" name=""/>
        <dsp:cNvSpPr/>
      </dsp:nvSpPr>
      <dsp:spPr>
        <a:xfrm>
          <a:off x="1089543" y="1029120"/>
          <a:ext cx="804081" cy="804081"/>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6A9723-8983-442E-9A3A-819CC623AF65}">
      <dsp:nvSpPr>
        <dsp:cNvPr id="0" name=""/>
        <dsp:cNvSpPr/>
      </dsp:nvSpPr>
      <dsp:spPr>
        <a:xfrm rot="10800000">
          <a:off x="1491583" y="2056121"/>
          <a:ext cx="5123729" cy="804081"/>
        </a:xfrm>
        <a:prstGeom prst="homePlate">
          <a:avLst/>
        </a:prstGeom>
        <a:solidFill>
          <a:schemeClr val="bg1"/>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578" tIns="57150" rIns="106680" bIns="57150" numCol="1" spcCol="1270" anchor="ctr" anchorCtr="0">
          <a:noAutofit/>
        </a:bodyPr>
        <a:lstStyle/>
        <a:p>
          <a:pPr marL="0" lvl="0" indent="0" algn="ctr" defTabSz="666750">
            <a:lnSpc>
              <a:spcPct val="90000"/>
            </a:lnSpc>
            <a:spcBef>
              <a:spcPct val="0"/>
            </a:spcBef>
            <a:spcAft>
              <a:spcPct val="35000"/>
            </a:spcAft>
            <a:buNone/>
          </a:pPr>
          <a:r>
            <a:rPr lang="tr-TR" sz="1500" kern="1200" dirty="0">
              <a:solidFill>
                <a:schemeClr val="accent1">
                  <a:lumMod val="50000"/>
                </a:schemeClr>
              </a:solidFill>
            </a:rPr>
            <a:t>Yukarıda sayılan işlemler dışında Ticaret Bakanlığı (İhracat Genel Müdürlüğü) tarafından </a:t>
          </a:r>
          <a:r>
            <a:rPr lang="tr-TR" sz="1500" b="1" kern="1200" dirty="0">
              <a:solidFill>
                <a:schemeClr val="accent1">
                  <a:lumMod val="50000"/>
                </a:schemeClr>
              </a:solidFill>
            </a:rPr>
            <a:t>Dahilde İşleme İzin Belgesi (DİİB)</a:t>
          </a:r>
          <a:r>
            <a:rPr lang="tr-TR" sz="1500" kern="1200" dirty="0">
              <a:solidFill>
                <a:schemeClr val="accent1">
                  <a:lumMod val="50000"/>
                </a:schemeClr>
              </a:solidFill>
            </a:rPr>
            <a:t> düzenlenir.</a:t>
          </a:r>
        </a:p>
      </dsp:txBody>
      <dsp:txXfrm rot="10800000">
        <a:off x="1692603" y="2056121"/>
        <a:ext cx="4922709" cy="804081"/>
      </dsp:txXfrm>
    </dsp:sp>
    <dsp:sp modelId="{E015F7F4-FEF3-49B7-A76F-C443989F8208}">
      <dsp:nvSpPr>
        <dsp:cNvPr id="0" name=""/>
        <dsp:cNvSpPr/>
      </dsp:nvSpPr>
      <dsp:spPr>
        <a:xfrm>
          <a:off x="1089543" y="2056121"/>
          <a:ext cx="804081" cy="804081"/>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4310194" cy="339519"/>
          </a:xfrm>
          <a:prstGeom prst="rect">
            <a:avLst/>
          </a:prstGeom>
        </p:spPr>
        <p:txBody>
          <a:bodyPr vert="horz" lIns="91447" tIns="45724" rIns="91447" bIns="45724" rtlCol="0"/>
          <a:lstStyle>
            <a:lvl1pPr algn="l">
              <a:defRPr sz="1200">
                <a:cs typeface="+mn-cs"/>
              </a:defRPr>
            </a:lvl1pPr>
          </a:lstStyle>
          <a:p>
            <a:pPr>
              <a:defRPr/>
            </a:pPr>
            <a:endParaRPr lang="tr-TR"/>
          </a:p>
        </p:txBody>
      </p:sp>
      <p:sp>
        <p:nvSpPr>
          <p:cNvPr id="3" name="Veri Yer Tutucusu 2"/>
          <p:cNvSpPr>
            <a:spLocks noGrp="1"/>
          </p:cNvSpPr>
          <p:nvPr>
            <p:ph type="dt" sz="quarter" idx="1"/>
          </p:nvPr>
        </p:nvSpPr>
        <p:spPr>
          <a:xfrm>
            <a:off x="5631585" y="1"/>
            <a:ext cx="4310194" cy="339519"/>
          </a:xfrm>
          <a:prstGeom prst="rect">
            <a:avLst/>
          </a:prstGeom>
        </p:spPr>
        <p:txBody>
          <a:bodyPr vert="horz" lIns="91447" tIns="45724" rIns="91447" bIns="45724" rtlCol="0"/>
          <a:lstStyle>
            <a:lvl1pPr algn="r">
              <a:defRPr sz="1200">
                <a:cs typeface="+mn-cs"/>
              </a:defRPr>
            </a:lvl1pPr>
          </a:lstStyle>
          <a:p>
            <a:pPr>
              <a:defRPr/>
            </a:pPr>
            <a:fld id="{2D0DEBC7-0128-4683-A825-BC96847F46DD}" type="datetimeFigureOut">
              <a:rPr lang="tr-TR"/>
              <a:pPr>
                <a:defRPr/>
              </a:pPr>
              <a:t>06.05.2024</a:t>
            </a:fld>
            <a:endParaRPr lang="tr-TR"/>
          </a:p>
        </p:txBody>
      </p:sp>
      <p:sp>
        <p:nvSpPr>
          <p:cNvPr id="4" name="Altbilgi Yer Tutucusu 3"/>
          <p:cNvSpPr>
            <a:spLocks noGrp="1"/>
          </p:cNvSpPr>
          <p:nvPr>
            <p:ph type="ftr" sz="quarter" idx="2"/>
          </p:nvPr>
        </p:nvSpPr>
        <p:spPr>
          <a:xfrm>
            <a:off x="0" y="6463918"/>
            <a:ext cx="4310194" cy="340607"/>
          </a:xfrm>
          <a:prstGeom prst="rect">
            <a:avLst/>
          </a:prstGeom>
        </p:spPr>
        <p:txBody>
          <a:bodyPr vert="horz" lIns="91447" tIns="45724" rIns="91447" bIns="45724" rtlCol="0" anchor="b"/>
          <a:lstStyle>
            <a:lvl1pPr algn="l">
              <a:defRPr sz="1200">
                <a:cs typeface="+mn-cs"/>
              </a:defRPr>
            </a:lvl1pPr>
          </a:lstStyle>
          <a:p>
            <a:pPr>
              <a:defRPr/>
            </a:pPr>
            <a:endParaRPr lang="tr-TR"/>
          </a:p>
        </p:txBody>
      </p:sp>
      <p:sp>
        <p:nvSpPr>
          <p:cNvPr id="5" name="Slayt Numarası Yer Tutucusu 4"/>
          <p:cNvSpPr>
            <a:spLocks noGrp="1"/>
          </p:cNvSpPr>
          <p:nvPr>
            <p:ph type="sldNum" sz="quarter" idx="3"/>
          </p:nvPr>
        </p:nvSpPr>
        <p:spPr>
          <a:xfrm>
            <a:off x="5631585" y="6463918"/>
            <a:ext cx="4310194" cy="340607"/>
          </a:xfrm>
          <a:prstGeom prst="rect">
            <a:avLst/>
          </a:prstGeom>
        </p:spPr>
        <p:txBody>
          <a:bodyPr vert="horz" lIns="91447" tIns="45724" rIns="91447" bIns="45724" rtlCol="0" anchor="b"/>
          <a:lstStyle>
            <a:lvl1pPr algn="r">
              <a:defRPr sz="1200">
                <a:cs typeface="+mn-cs"/>
              </a:defRPr>
            </a:lvl1pPr>
          </a:lstStyle>
          <a:p>
            <a:pPr>
              <a:defRPr/>
            </a:pPr>
            <a:fld id="{B93ED526-9FF1-430A-B418-F064E638BC84}" type="slidenum">
              <a:rPr lang="tr-TR"/>
              <a:pPr>
                <a:defRPr/>
              </a:pPr>
              <a:t>‹#›</a:t>
            </a:fld>
            <a:endParaRPr lang="tr-TR"/>
          </a:p>
        </p:txBody>
      </p:sp>
    </p:spTree>
    <p:extLst>
      <p:ext uri="{BB962C8B-B14F-4D97-AF65-F5344CB8AC3E}">
        <p14:creationId xmlns:p14="http://schemas.microsoft.com/office/powerpoint/2010/main" val="2126430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1"/>
            <a:ext cx="4307872" cy="339519"/>
          </a:xfrm>
          <a:prstGeom prst="rect">
            <a:avLst/>
          </a:prstGeom>
        </p:spPr>
        <p:txBody>
          <a:bodyPr vert="horz" lIns="91447" tIns="45724" rIns="91447" bIns="45724" rtlCol="0"/>
          <a:lstStyle>
            <a:lvl1pPr algn="l">
              <a:defRPr sz="1200">
                <a:cs typeface="+mn-cs"/>
              </a:defRPr>
            </a:lvl1pPr>
          </a:lstStyle>
          <a:p>
            <a:pPr>
              <a:defRPr/>
            </a:pPr>
            <a:endParaRPr lang="tr-TR"/>
          </a:p>
        </p:txBody>
      </p:sp>
      <p:sp>
        <p:nvSpPr>
          <p:cNvPr id="3" name="Veri Yer Tutucusu 2"/>
          <p:cNvSpPr>
            <a:spLocks noGrp="1"/>
          </p:cNvSpPr>
          <p:nvPr>
            <p:ph type="dt" idx="1"/>
          </p:nvPr>
        </p:nvSpPr>
        <p:spPr>
          <a:xfrm>
            <a:off x="5631585" y="1"/>
            <a:ext cx="4310194" cy="339519"/>
          </a:xfrm>
          <a:prstGeom prst="rect">
            <a:avLst/>
          </a:prstGeom>
        </p:spPr>
        <p:txBody>
          <a:bodyPr vert="horz" lIns="91447" tIns="45724" rIns="91447" bIns="45724" rtlCol="0"/>
          <a:lstStyle>
            <a:lvl1pPr algn="r">
              <a:defRPr sz="1200">
                <a:cs typeface="+mn-cs"/>
              </a:defRPr>
            </a:lvl1pPr>
          </a:lstStyle>
          <a:p>
            <a:pPr>
              <a:defRPr/>
            </a:pPr>
            <a:fld id="{D39FCF2A-A498-4AE6-91F2-62D41261B45E}" type="datetimeFigureOut">
              <a:rPr lang="tr-TR"/>
              <a:pPr>
                <a:defRPr/>
              </a:pPr>
              <a:t>06.05.2024</a:t>
            </a:fld>
            <a:endParaRPr lang="tr-TR"/>
          </a:p>
        </p:txBody>
      </p:sp>
      <p:sp>
        <p:nvSpPr>
          <p:cNvPr id="4" name="Slayt Görüntüsü Yer Tutucusu 3"/>
          <p:cNvSpPr>
            <a:spLocks noGrp="1" noRot="1" noChangeAspect="1"/>
          </p:cNvSpPr>
          <p:nvPr>
            <p:ph type="sldImg" idx="2"/>
          </p:nvPr>
        </p:nvSpPr>
        <p:spPr>
          <a:xfrm>
            <a:off x="3273425" y="511175"/>
            <a:ext cx="3400425" cy="2551113"/>
          </a:xfrm>
          <a:prstGeom prst="rect">
            <a:avLst/>
          </a:prstGeom>
          <a:noFill/>
          <a:ln w="12700">
            <a:solidFill>
              <a:prstClr val="black"/>
            </a:solidFill>
          </a:ln>
        </p:spPr>
        <p:txBody>
          <a:bodyPr vert="horz" lIns="91447" tIns="45724" rIns="91447" bIns="45724" rtlCol="0" anchor="ctr"/>
          <a:lstStyle/>
          <a:p>
            <a:pPr lvl="0"/>
            <a:endParaRPr lang="tr-TR" noProof="0"/>
          </a:p>
        </p:txBody>
      </p:sp>
      <p:sp>
        <p:nvSpPr>
          <p:cNvPr id="5" name="Not Yer Tutucusu 4"/>
          <p:cNvSpPr>
            <a:spLocks noGrp="1"/>
          </p:cNvSpPr>
          <p:nvPr>
            <p:ph type="body" sz="quarter" idx="3"/>
          </p:nvPr>
        </p:nvSpPr>
        <p:spPr>
          <a:xfrm>
            <a:off x="993948" y="3231959"/>
            <a:ext cx="7956208" cy="3062200"/>
          </a:xfrm>
          <a:prstGeom prst="rect">
            <a:avLst/>
          </a:prstGeom>
        </p:spPr>
        <p:txBody>
          <a:bodyPr vert="horz" lIns="91447" tIns="45724" rIns="91447" bIns="45724"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2" y="6463918"/>
            <a:ext cx="4307872" cy="340607"/>
          </a:xfrm>
          <a:prstGeom prst="rect">
            <a:avLst/>
          </a:prstGeom>
        </p:spPr>
        <p:txBody>
          <a:bodyPr vert="horz" lIns="91447" tIns="45724" rIns="91447" bIns="45724" rtlCol="0" anchor="b"/>
          <a:lstStyle>
            <a:lvl1pPr algn="l">
              <a:defRPr sz="1200">
                <a:cs typeface="+mn-cs"/>
              </a:defRPr>
            </a:lvl1pPr>
          </a:lstStyle>
          <a:p>
            <a:pPr>
              <a:defRPr/>
            </a:pPr>
            <a:endParaRPr lang="tr-TR"/>
          </a:p>
        </p:txBody>
      </p:sp>
      <p:sp>
        <p:nvSpPr>
          <p:cNvPr id="7" name="Slayt Numarası Yer Tutucusu 6"/>
          <p:cNvSpPr>
            <a:spLocks noGrp="1"/>
          </p:cNvSpPr>
          <p:nvPr>
            <p:ph type="sldNum" sz="quarter" idx="5"/>
          </p:nvPr>
        </p:nvSpPr>
        <p:spPr>
          <a:xfrm>
            <a:off x="5631585" y="6463918"/>
            <a:ext cx="4310194" cy="340607"/>
          </a:xfrm>
          <a:prstGeom prst="rect">
            <a:avLst/>
          </a:prstGeom>
        </p:spPr>
        <p:txBody>
          <a:bodyPr vert="horz" lIns="91447" tIns="45724" rIns="91447" bIns="45724" rtlCol="0" anchor="b"/>
          <a:lstStyle>
            <a:lvl1pPr algn="r">
              <a:defRPr sz="1200">
                <a:cs typeface="+mn-cs"/>
              </a:defRPr>
            </a:lvl1pPr>
          </a:lstStyle>
          <a:p>
            <a:pPr>
              <a:defRPr/>
            </a:pPr>
            <a:fld id="{89467AB5-48DD-4038-BE86-C036715DD4A1}" type="slidenum">
              <a:rPr lang="tr-TR"/>
              <a:pPr>
                <a:defRPr/>
              </a:pPr>
              <a:t>‹#›</a:t>
            </a:fld>
            <a:endParaRPr lang="tr-TR"/>
          </a:p>
        </p:txBody>
      </p:sp>
    </p:spTree>
    <p:extLst>
      <p:ext uri="{BB962C8B-B14F-4D97-AF65-F5344CB8AC3E}">
        <p14:creationId xmlns:p14="http://schemas.microsoft.com/office/powerpoint/2010/main" val="236178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Tree>
    <p:extLst>
      <p:ext uri="{BB962C8B-B14F-4D97-AF65-F5344CB8AC3E}">
        <p14:creationId xmlns:p14="http://schemas.microsoft.com/office/powerpoint/2010/main" val="3663491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669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6267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288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090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197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59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73381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46311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58102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0803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610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6225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1837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1607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97632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91989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25081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71948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88142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44136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6378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197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832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255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428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541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592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020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376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188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448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717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15680">
              <a:spcBef>
                <a:spcPts val="0"/>
              </a:spcBef>
              <a:defRPr/>
            </a:pPr>
            <a:r>
              <a:rPr lang="tr-TR" sz="1200" dirty="0">
                <a:cs typeface="Times New Roman" pitchFamily="18" charset="0"/>
              </a:rPr>
              <a:t>Dahilde İşleme Rejiminin kapsamını belirleyebilmek için rejimin amaçlarını ve kullanım gerekçelerini kavramak kolaylık sağlayacaktır. </a:t>
            </a:r>
          </a:p>
          <a:p>
            <a:endParaRPr lang="tr-TR" dirty="0"/>
          </a:p>
        </p:txBody>
      </p:sp>
      <p:sp>
        <p:nvSpPr>
          <p:cNvPr id="4" name="Slayt Numarası Yer Tutucusu 3"/>
          <p:cNvSpPr>
            <a:spLocks noGrp="1"/>
          </p:cNvSpPr>
          <p:nvPr>
            <p:ph type="sldNum" sz="quarter" idx="5"/>
          </p:nvPr>
        </p:nvSpPr>
        <p:spPr/>
        <p:txBody>
          <a:bodyPr/>
          <a:lstStyle/>
          <a:p>
            <a:pPr>
              <a:defRPr/>
            </a:pPr>
            <a:fld id="{89467AB5-48DD-4038-BE86-C036715DD4A1}" type="slidenum">
              <a:rPr lang="tr-TR" smtClean="0"/>
              <a:pPr>
                <a:defRPr/>
              </a:pPr>
              <a:t>5</a:t>
            </a:fld>
            <a:endParaRPr lang="tr-TR"/>
          </a:p>
        </p:txBody>
      </p:sp>
    </p:spTree>
    <p:extLst>
      <p:ext uri="{BB962C8B-B14F-4D97-AF65-F5344CB8AC3E}">
        <p14:creationId xmlns:p14="http://schemas.microsoft.com/office/powerpoint/2010/main" val="19599635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Tree>
    <p:extLst>
      <p:ext uri="{BB962C8B-B14F-4D97-AF65-F5344CB8AC3E}">
        <p14:creationId xmlns:p14="http://schemas.microsoft.com/office/powerpoint/2010/main" val="5270110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0021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2668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685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675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79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4413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3417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631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7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spcBef>
                <a:spcPts val="0"/>
              </a:spcBef>
            </a:pPr>
            <a:r>
              <a:rPr lang="tr-TR" sz="1200" dirty="0">
                <a:latin typeface="Arial" panose="020B0604020202020204" pitchFamily="34" charset="0"/>
                <a:cs typeface="Arial" panose="020B0604020202020204" pitchFamily="34" charset="0"/>
              </a:rPr>
              <a:t>DİR kullanmak ihracatçılarımıza önemli birçok avantaj sağlamaktadır.</a:t>
            </a:r>
          </a:p>
          <a:p>
            <a:pPr>
              <a:spcBef>
                <a:spcPts val="0"/>
              </a:spcBef>
            </a:pPr>
            <a:endParaRPr lang="tr-TR" sz="1200" dirty="0">
              <a:latin typeface="Arial" panose="020B0604020202020204" pitchFamily="34" charset="0"/>
              <a:cs typeface="Arial" panose="020B0604020202020204" pitchFamily="34" charset="0"/>
            </a:endParaRPr>
          </a:p>
          <a:p>
            <a:pPr>
              <a:spcBef>
                <a:spcPts val="0"/>
              </a:spcBef>
            </a:pPr>
            <a:r>
              <a:rPr lang="tr-TR" sz="1200" dirty="0">
                <a:latin typeface="Arial" panose="020B0604020202020204" pitchFamily="34" charset="0"/>
                <a:cs typeface="Arial" panose="020B0604020202020204" pitchFamily="34" charset="0"/>
              </a:rPr>
              <a:t>Esasen DİR; ithalat, işleme faaliyeti ve ihracat aşamalarından oluşan bir proje niteliğinde olup, ihracat taahhüdü ile dahilde işleme izin belgesi kapsamında ithalatı yapılan girdiye ilişkin vergisel yükümlülüklerden söz konusu taahhüdün yerine getirilmesi kaydıyla vazgeçilmesi ihracatçılarımızın maliyet yükünü azaltmaktadır.</a:t>
            </a:r>
          </a:p>
          <a:p>
            <a:pPr>
              <a:spcBef>
                <a:spcPts val="0"/>
              </a:spcBef>
            </a:pPr>
            <a:endParaRPr lang="tr-TR" sz="1200" dirty="0">
              <a:latin typeface="Arial" panose="020B0604020202020204" pitchFamily="34" charset="0"/>
              <a:cs typeface="Arial" panose="020B0604020202020204" pitchFamily="34" charset="0"/>
            </a:endParaRPr>
          </a:p>
          <a:p>
            <a:pPr>
              <a:spcBef>
                <a:spcPts val="0"/>
              </a:spcBef>
            </a:pPr>
            <a:r>
              <a:rPr lang="tr-TR" sz="1200" dirty="0">
                <a:latin typeface="Arial" panose="020B0604020202020204" pitchFamily="34" charset="0"/>
                <a:cs typeface="Arial" panose="020B0604020202020204" pitchFamily="34" charset="0"/>
              </a:rPr>
              <a:t>Bu kapsamda gümrük vergileri ile eş etkili vergilerde muafiyet, KKDF istisnası ve Vergi Resim Harç istisnası sağlanan başlıca imkanlardır.</a:t>
            </a:r>
          </a:p>
          <a:p>
            <a:pPr>
              <a:spcBef>
                <a:spcPts val="0"/>
              </a:spcBef>
            </a:pPr>
            <a:endParaRPr lang="tr-TR" sz="1200" dirty="0">
              <a:latin typeface="Arial" panose="020B0604020202020204" pitchFamily="34" charset="0"/>
              <a:cs typeface="Arial" panose="020B0604020202020204" pitchFamily="34" charset="0"/>
            </a:endParaRPr>
          </a:p>
          <a:p>
            <a:pPr>
              <a:spcBef>
                <a:spcPts val="0"/>
              </a:spcBef>
            </a:pPr>
            <a:r>
              <a:rPr lang="tr-TR" sz="1200" dirty="0">
                <a:latin typeface="Arial" panose="020B0604020202020204" pitchFamily="34" charset="0"/>
                <a:cs typeface="Arial" panose="020B0604020202020204" pitchFamily="34" charset="0"/>
              </a:rPr>
              <a:t>Yine DİR kapsamında ithalat yerine yurt içi alım özendirilmektedir. Yurt içi alımlarda KDV’de Tecil-Terkin Sistemi uygulanmakta, alım sırasındaki KDV’nin tahsili önce ertelenmekte sonra ihracat taahhüdünün yerine getirildiğinin tevsiki kaydıyla sonlandırılmaktadır. Bu çerçevede, yurt içinden dünya piyasa fiyatlarından tarımsal girdi temin edilebilmektedir. Özellikle süt tozu, buğday ve mısır, KDV’si tecil ve terkin edilerek daha uygun fiyatlardan temin edilmektedir. Burada önemli bir husus da, Dahilde İşleme İzin Belgelerinin düzenlenmesinde ihracatçılarımızın maliyet avantajının yanı sıra, yerli üreticilerin çıkarlarının da gözetiliyor olmasıdır.</a:t>
            </a:r>
          </a:p>
          <a:p>
            <a:pPr>
              <a:spcBef>
                <a:spcPts val="0"/>
              </a:spcBef>
            </a:pPr>
            <a:endParaRPr lang="tr-TR" sz="1200" dirty="0">
              <a:latin typeface="Arial" panose="020B0604020202020204" pitchFamily="34" charset="0"/>
              <a:cs typeface="Arial" panose="020B0604020202020204" pitchFamily="34" charset="0"/>
            </a:endParaRPr>
          </a:p>
          <a:p>
            <a:pPr>
              <a:spcBef>
                <a:spcPts val="0"/>
              </a:spcBef>
            </a:pPr>
            <a:r>
              <a:rPr lang="tr-TR" sz="1200" dirty="0">
                <a:latin typeface="Arial" panose="020B0604020202020204" pitchFamily="34" charset="0"/>
                <a:cs typeface="Arial" panose="020B0604020202020204" pitchFamily="34" charset="0"/>
              </a:rPr>
              <a:t>DİR kullanımının bir diğer avantajı, proje kapsamında ticaret politikası önlemlerinden muafiyettir. Normal şartlar altında, ithalat esnasında kati anti damping veya sübvansiyon vergisine tabi olarak Türkiye Gümrük Bölgesine getirilecek bir eşyanın ya da korunma veya gözetim önlemlerine tabi olarak ithal edilecek bir eşyanın, DİR kapsamında bu önlemlerden muaf tutulması söz konusudur.</a:t>
            </a:r>
          </a:p>
          <a:p>
            <a:endParaRPr lang="tr-TR" dirty="0"/>
          </a:p>
        </p:txBody>
      </p:sp>
      <p:sp>
        <p:nvSpPr>
          <p:cNvPr id="4" name="Slayt Numarası Yer Tutucusu 3"/>
          <p:cNvSpPr>
            <a:spLocks noGrp="1"/>
          </p:cNvSpPr>
          <p:nvPr>
            <p:ph type="sldNum" sz="quarter" idx="5"/>
          </p:nvPr>
        </p:nvSpPr>
        <p:spPr/>
        <p:txBody>
          <a:bodyPr/>
          <a:lstStyle/>
          <a:p>
            <a:pPr>
              <a:defRPr/>
            </a:pPr>
            <a:fld id="{89467AB5-48DD-4038-BE86-C036715DD4A1}" type="slidenum">
              <a:rPr lang="tr-TR" smtClean="0"/>
              <a:pPr>
                <a:defRPr/>
              </a:pPr>
              <a:t>6</a:t>
            </a:fld>
            <a:endParaRPr lang="tr-TR"/>
          </a:p>
        </p:txBody>
      </p:sp>
    </p:spTree>
    <p:extLst>
      <p:ext uri="{BB962C8B-B14F-4D97-AF65-F5344CB8AC3E}">
        <p14:creationId xmlns:p14="http://schemas.microsoft.com/office/powerpoint/2010/main" val="40233062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E04299-7517-451B-8F17-B24A5AEA724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130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4065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7814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4932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467AB5-48DD-4038-BE86-C036715DD4A1}"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78363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368300"/>
            <a:ext cx="9180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360000" y="2160000"/>
            <a:ext cx="8424000" cy="1620000"/>
          </a:xfrm>
        </p:spPr>
        <p:txBody>
          <a:bodyPr/>
          <a:lstStyle>
            <a:lvl1pPr>
              <a:defRPr sz="5400" b="1">
                <a:solidFill>
                  <a:srgbClr val="C00000"/>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2 Alt Başlık"/>
          <p:cNvSpPr>
            <a:spLocks noGrp="1"/>
          </p:cNvSpPr>
          <p:nvPr>
            <p:ph type="subTitle" idx="1"/>
          </p:nvPr>
        </p:nvSpPr>
        <p:spPr>
          <a:xfrm>
            <a:off x="360000" y="4176000"/>
            <a:ext cx="8424000" cy="571504"/>
          </a:xfrm>
        </p:spPr>
        <p:txBody>
          <a:bodyPr>
            <a:noAutofit/>
          </a:bodyPr>
          <a:lstStyle>
            <a:lvl1pPr marL="0" indent="0" algn="ctr">
              <a:buNone/>
              <a:defRPr sz="3200" i="1">
                <a:solidFill>
                  <a:schemeClr val="accent6"/>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tr-TR" dirty="0"/>
          </a:p>
        </p:txBody>
      </p:sp>
      <p:sp>
        <p:nvSpPr>
          <p:cNvPr id="5" name="4 Altbilgi Yer Tutucusu"/>
          <p:cNvSpPr>
            <a:spLocks noGrp="1"/>
          </p:cNvSpPr>
          <p:nvPr>
            <p:ph type="ftr" sz="quarter" idx="10"/>
          </p:nvPr>
        </p:nvSpPr>
        <p:spPr>
          <a:xfrm>
            <a:off x="1828800" y="6553200"/>
            <a:ext cx="5672138" cy="252413"/>
          </a:xfrm>
        </p:spPr>
        <p:txBody>
          <a:bodyPr/>
          <a:lstStyle>
            <a:lvl1pPr algn="l">
              <a:defRPr sz="1600" smtClean="0">
                <a:solidFill>
                  <a:srgbClr val="475A8D"/>
                </a:solidFill>
                <a:effectLst>
                  <a:outerShdw blurRad="38100" dist="38100" dir="2700000" algn="tl">
                    <a:srgbClr val="000000">
                      <a:alpha val="43137"/>
                    </a:srgbClr>
                  </a:outerShdw>
                </a:effectLst>
                <a:latin typeface="Calibri" pitchFamily="34" charset="0"/>
                <a:cs typeface="Arial" charset="0"/>
              </a:defRPr>
            </a:lvl1pPr>
          </a:lstStyle>
          <a:p>
            <a:pPr>
              <a:defRPr/>
            </a:pPr>
            <a:endParaRPr lang="en-US" dirty="0"/>
          </a:p>
        </p:txBody>
      </p:sp>
      <p:sp>
        <p:nvSpPr>
          <p:cNvPr id="6" name="5 Slayt Numarası Yer Tutucusu"/>
          <p:cNvSpPr>
            <a:spLocks noGrp="1"/>
          </p:cNvSpPr>
          <p:nvPr>
            <p:ph type="sldNum" sz="quarter" idx="11"/>
          </p:nvPr>
        </p:nvSpPr>
        <p:spPr>
          <a:xfrm>
            <a:off x="8429625" y="6553200"/>
            <a:ext cx="571500" cy="252413"/>
          </a:xfrm>
        </p:spPr>
        <p:txBody>
          <a:bodyPr/>
          <a:lstStyle>
            <a:lvl1pPr algn="ctr">
              <a:defRPr sz="1600" smtClean="0">
                <a:solidFill>
                  <a:srgbClr val="475A8D"/>
                </a:solidFill>
                <a:effectLst>
                  <a:outerShdw blurRad="38100" dist="38100" dir="2700000" algn="tl">
                    <a:srgbClr val="000000">
                      <a:alpha val="43137"/>
                    </a:srgbClr>
                  </a:outerShdw>
                </a:effectLst>
                <a:latin typeface="Calibri" pitchFamily="34" charset="0"/>
                <a:cs typeface="Arial" charset="0"/>
              </a:defRPr>
            </a:lvl1pPr>
          </a:lstStyle>
          <a:p>
            <a:pPr>
              <a:defRPr/>
            </a:pPr>
            <a:fld id="{25849DE0-595F-4B07-8CF6-7031D50228CD}" type="slidenum">
              <a:rPr lang="en-US"/>
              <a:pPr>
                <a:defRPr/>
              </a:pPr>
              <a:t>‹#›</a:t>
            </a:fld>
            <a:endParaRPr lang="en-US" dirty="0"/>
          </a:p>
        </p:txBody>
      </p:sp>
    </p:spTree>
    <p:extLst>
      <p:ext uri="{BB962C8B-B14F-4D97-AF65-F5344CB8AC3E}">
        <p14:creationId xmlns:p14="http://schemas.microsoft.com/office/powerpoint/2010/main" val="271104806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463"/>
            <a:ext cx="91440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geçici logo"/>
          <p:cNvPicPr>
            <a:picLocks noChangeAspect="1" noChangeArrowheads="1"/>
          </p:cNvPicPr>
          <p:nvPr userDrawn="1"/>
        </p:nvPicPr>
        <p:blipFill>
          <a:blip r:embed="rId4"/>
          <a:srcRect/>
          <a:stretch>
            <a:fillRect/>
          </a:stretch>
        </p:blipFill>
        <p:spPr bwMode="auto">
          <a:xfrm>
            <a:off x="20638" y="0"/>
            <a:ext cx="903287" cy="819150"/>
          </a:xfrm>
          <a:prstGeom prst="rect">
            <a:avLst/>
          </a:prstGeom>
          <a:ln>
            <a:noFill/>
          </a:ln>
          <a:effectLst>
            <a:outerShdw blurRad="190500" algn="tl" rotWithShape="0">
              <a:srgbClr val="000000">
                <a:alpha val="70000"/>
              </a:srgbClr>
            </a:outerShdw>
          </a:effectLst>
          <a:extLst/>
        </p:spPr>
      </p:pic>
      <p:sp>
        <p:nvSpPr>
          <p:cNvPr id="3" name="2 Dikey Metin Yer Tutucusu"/>
          <p:cNvSpPr>
            <a:spLocks noGrp="1"/>
          </p:cNvSpPr>
          <p:nvPr>
            <p:ph type="body" orient="vert" idx="1"/>
          </p:nvPr>
        </p:nvSpPr>
        <p:spPr>
          <a:xfrm>
            <a:off x="457200" y="764704"/>
            <a:ext cx="8229600" cy="5361459"/>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25"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a:t>Asıl başlık stili için tıklatın</a:t>
            </a:r>
            <a:endParaRPr lang="tr-TR" dirty="0"/>
          </a:p>
        </p:txBody>
      </p:sp>
      <p:sp>
        <p:nvSpPr>
          <p:cNvPr id="7"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8"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1DAC28DC-3D63-47B8-8D1C-B0F1ABD8EFEF}" type="slidenum">
              <a:rPr lang="en-US"/>
              <a:pPr>
                <a:defRPr/>
              </a:pPr>
              <a:t>‹#›</a:t>
            </a:fld>
            <a:endParaRPr lang="en-US" dirty="0"/>
          </a:p>
        </p:txBody>
      </p:sp>
    </p:spTree>
    <p:extLst>
      <p:ext uri="{BB962C8B-B14F-4D97-AF65-F5344CB8AC3E}">
        <p14:creationId xmlns:p14="http://schemas.microsoft.com/office/powerpoint/2010/main" val="215022585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613" y="0"/>
            <a:ext cx="395287"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0"/>
            <a:ext cx="395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geçici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27725" y="71438"/>
            <a:ext cx="882650" cy="973137"/>
          </a:xfrm>
          <a:prstGeom prst="rect">
            <a:avLst/>
          </a:prstGeom>
          <a:noFill/>
          <a:ln>
            <a:noFill/>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Dikey Başlık"/>
          <p:cNvSpPr>
            <a:spLocks noGrp="1"/>
          </p:cNvSpPr>
          <p:nvPr>
            <p:ph type="title" orient="vert"/>
          </p:nvPr>
        </p:nvSpPr>
        <p:spPr>
          <a:xfrm>
            <a:off x="6629400" y="274638"/>
            <a:ext cx="2057400" cy="5851525"/>
          </a:xfrm>
        </p:spPr>
        <p:txBody>
          <a:bodyPr vert="eaVert"/>
          <a:lstStyle>
            <a:lvl1pPr>
              <a:defRPr b="1">
                <a:solidFill>
                  <a:srgbClr val="C00000"/>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2 Dikey Metin Yer Tutucusu"/>
          <p:cNvSpPr>
            <a:spLocks noGrp="1"/>
          </p:cNvSpPr>
          <p:nvPr>
            <p:ph type="body" orient="vert" idx="1"/>
          </p:nvPr>
        </p:nvSpPr>
        <p:spPr>
          <a:xfrm>
            <a:off x="642910" y="274638"/>
            <a:ext cx="5429288" cy="5851525"/>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7" name="4 Altbilgi Yer Tutucusu"/>
          <p:cNvSpPr>
            <a:spLocks noGrp="1"/>
          </p:cNvSpPr>
          <p:nvPr>
            <p:ph type="ftr" sz="quarter" idx="10"/>
          </p:nvPr>
        </p:nvSpPr>
        <p:spPr>
          <a:xfrm rot="5400000">
            <a:off x="-2039937" y="3532188"/>
            <a:ext cx="4714875" cy="365125"/>
          </a:xfrm>
        </p:spPr>
        <p:txBody>
          <a:bodyPr/>
          <a:lstStyle>
            <a:lvl1pPr>
              <a:defRPr sz="1400" smtClean="0">
                <a:solidFill>
                  <a:prstClr val="white">
                    <a:lumMod val="85000"/>
                  </a:prstClr>
                </a:solidFill>
                <a:latin typeface="Calibri" pitchFamily="34" charset="0"/>
                <a:cs typeface="Arial" charset="0"/>
              </a:defRPr>
            </a:lvl1pPr>
          </a:lstStyle>
          <a:p>
            <a:pPr>
              <a:defRPr/>
            </a:pPr>
            <a:endParaRPr lang="tr-TR"/>
          </a:p>
        </p:txBody>
      </p:sp>
      <p:sp>
        <p:nvSpPr>
          <p:cNvPr id="8" name="5 Slayt Numarası Yer Tutucusu"/>
          <p:cNvSpPr>
            <a:spLocks noGrp="1"/>
          </p:cNvSpPr>
          <p:nvPr>
            <p:ph type="sldNum" sz="quarter" idx="11"/>
          </p:nvPr>
        </p:nvSpPr>
        <p:spPr>
          <a:xfrm rot="5400000">
            <a:off x="125413" y="6303962"/>
            <a:ext cx="400050" cy="365125"/>
          </a:xfrm>
        </p:spPr>
        <p:txBody>
          <a:bodyPr/>
          <a:lstStyle>
            <a:lvl1pPr>
              <a:defRPr sz="1400" smtClean="0">
                <a:solidFill>
                  <a:prstClr val="white">
                    <a:lumMod val="85000"/>
                  </a:prstClr>
                </a:solidFill>
                <a:latin typeface="Calibri" pitchFamily="34" charset="0"/>
                <a:cs typeface="Arial" charset="0"/>
              </a:defRPr>
            </a:lvl1pPr>
          </a:lstStyle>
          <a:p>
            <a:pPr>
              <a:defRPr/>
            </a:pPr>
            <a:fld id="{4C2D2C3F-0CAF-4A15-A756-6B417AED56E7}" type="slidenum">
              <a:rPr lang="tr-TR"/>
              <a:pPr>
                <a:defRPr/>
              </a:pPr>
              <a:t>‹#›</a:t>
            </a:fld>
            <a:endParaRPr lang="tr-TR"/>
          </a:p>
        </p:txBody>
      </p:sp>
    </p:spTree>
    <p:extLst>
      <p:ext uri="{BB962C8B-B14F-4D97-AF65-F5344CB8AC3E}">
        <p14:creationId xmlns:p14="http://schemas.microsoft.com/office/powerpoint/2010/main" val="3619452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Başlık, Metin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Metin Yer Tutucusu 2"/>
          <p:cNvSpPr>
            <a:spLocks noGrp="1"/>
          </p:cNvSpPr>
          <p:nvPr>
            <p:ph type="body" sz="half" idx="1"/>
          </p:nvPr>
        </p:nvSpPr>
        <p:spPr>
          <a:xfrm>
            <a:off x="457200" y="1600200"/>
            <a:ext cx="4038600" cy="4525963"/>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Grafik Yer Tutucusu 3"/>
          <p:cNvSpPr>
            <a:spLocks noGrp="1"/>
          </p:cNvSpPr>
          <p:nvPr>
            <p:ph type="chart" sz="half" idx="2"/>
          </p:nvPr>
        </p:nvSpPr>
        <p:spPr>
          <a:xfrm>
            <a:off x="4648200" y="1600200"/>
            <a:ext cx="4038600" cy="4525963"/>
          </a:xfrm>
          <a:prstGeom prst="rect">
            <a:avLst/>
          </a:prstGeom>
        </p:spPr>
        <p:txBody>
          <a:bodyPr/>
          <a:lstStyle/>
          <a:p>
            <a:pPr lvl="0"/>
            <a:r>
              <a:rPr lang="tr-TR" noProof="0"/>
              <a:t>Grafik eklemek için simgeyi tıklatın</a:t>
            </a:r>
          </a:p>
        </p:txBody>
      </p:sp>
      <p:sp>
        <p:nvSpPr>
          <p:cNvPr id="5" name="Slayt Numarası Yer Tutucusu 5"/>
          <p:cNvSpPr>
            <a:spLocks noGrp="1"/>
          </p:cNvSpPr>
          <p:nvPr>
            <p:ph type="sldNum" sz="quarter" idx="10"/>
          </p:nvPr>
        </p:nvSpPr>
        <p:spPr>
          <a:xfrm>
            <a:off x="0" y="6237288"/>
            <a:ext cx="9144000" cy="390525"/>
          </a:xfrm>
        </p:spPr>
        <p:txBody>
          <a:bodyPr/>
          <a:lstStyle>
            <a:lvl1pPr>
              <a:defRPr smtClean="0">
                <a:latin typeface="Arial" charset="0"/>
                <a:cs typeface="Arial" charset="0"/>
              </a:defRPr>
            </a:lvl1pPr>
          </a:lstStyle>
          <a:p>
            <a:pPr>
              <a:defRPr/>
            </a:pPr>
            <a:fld id="{9A0CDCBA-B4A7-4570-85FF-A6DF1649D11A}" type="slidenum">
              <a:rPr lang="tr-TR"/>
              <a:pPr>
                <a:defRPr/>
              </a:pPr>
              <a:t>‹#›</a:t>
            </a:fld>
            <a:r>
              <a:rPr lang="tr-TR"/>
              <a:t>     </a:t>
            </a:r>
          </a:p>
        </p:txBody>
      </p:sp>
    </p:spTree>
    <p:extLst>
      <p:ext uri="{BB962C8B-B14F-4D97-AF65-F5344CB8AC3E}">
        <p14:creationId xmlns:p14="http://schemas.microsoft.com/office/powerpoint/2010/main" val="2032782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2378" y="942976"/>
            <a:ext cx="6619244" cy="332958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hasCustomPrompt="1"/>
          </p:nvPr>
        </p:nvSpPr>
        <p:spPr>
          <a:xfrm>
            <a:off x="1262378" y="4272556"/>
            <a:ext cx="6619244" cy="861420"/>
          </a:xfrm>
        </p:spPr>
        <p:txBody>
          <a:bodyPr anchor="t">
            <a:normAutofit/>
          </a:bodyPr>
          <a:lstStyle>
            <a:lvl1pPr marL="0" indent="0" algn="ctr">
              <a:buNone/>
              <a:defRPr sz="2400" cap="none">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3777" y="6432742"/>
            <a:ext cx="827484" cy="304799"/>
          </a:xfrm>
        </p:spPr>
        <p:txBody>
          <a:bodyPr/>
          <a:lstStyle/>
          <a:p>
            <a:fld id="{391DCEFD-8B6E-46DB-8C78-79EA00CC876C}" type="datetime1">
              <a:rPr lang="en-US" smtClean="0"/>
              <a:t>5/6/2024</a:t>
            </a:fld>
            <a:endParaRPr lang="en-US" dirty="0"/>
          </a:p>
        </p:txBody>
      </p:sp>
      <p:sp>
        <p:nvSpPr>
          <p:cNvPr id="5" name="Footer Placeholder 4"/>
          <p:cNvSpPr>
            <a:spLocks noGrp="1"/>
          </p:cNvSpPr>
          <p:nvPr>
            <p:ph type="ftr" sz="quarter" idx="11"/>
          </p:nvPr>
        </p:nvSpPr>
        <p:spPr>
          <a:xfrm>
            <a:off x="3124578" y="6432742"/>
            <a:ext cx="2894846" cy="304801"/>
          </a:xfrm>
        </p:spPr>
        <p:txBody>
          <a:bodyPr/>
          <a:lstStyle>
            <a:lvl1pPr algn="ctr">
              <a:defRPr/>
            </a:lvl1pPr>
          </a:lstStyle>
          <a:p>
            <a:r>
              <a:rPr lang="en-US" dirty="0"/>
              <a:t>www.ekonomi.gov.tr</a:t>
            </a:r>
          </a:p>
        </p:txBody>
      </p:sp>
      <p:sp>
        <p:nvSpPr>
          <p:cNvPr id="6" name="Slide Number Placeholder 5"/>
          <p:cNvSpPr>
            <a:spLocks noGrp="1"/>
          </p:cNvSpPr>
          <p:nvPr>
            <p:ph type="sldNum" sz="quarter" idx="12"/>
          </p:nvPr>
        </p:nvSpPr>
        <p:spPr>
          <a:xfrm>
            <a:off x="8623000" y="6431540"/>
            <a:ext cx="398907" cy="306000"/>
          </a:xfrm>
        </p:spPr>
        <p:txBody>
          <a:bodyPr/>
          <a:lstStyle>
            <a:lvl1pPr>
              <a:defRPr sz="1350"/>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011640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7EEA6-EED4-4730-A438-ABE70E7385FA}" type="datetime1">
              <a:rPr lang="en-US" smtClean="0"/>
              <a:t>5/6/2024</a:t>
            </a:fld>
            <a:endParaRPr lang="en-US" dirty="0"/>
          </a:p>
        </p:txBody>
      </p:sp>
      <p:sp>
        <p:nvSpPr>
          <p:cNvPr id="5"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2740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745468-C27C-4353-BCC6-6CA2D792E0D0}" type="datetime1">
              <a:rPr lang="en-US" smtClean="0"/>
              <a:t>5/6/2024</a:t>
            </a:fld>
            <a:endParaRPr lang="en-US" dirty="0"/>
          </a:p>
        </p:txBody>
      </p:sp>
      <p:sp>
        <p:nvSpPr>
          <p:cNvPr id="5"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2" name="Title 1"/>
          <p:cNvSpPr>
            <a:spLocks noGrp="1"/>
          </p:cNvSpPr>
          <p:nvPr>
            <p:ph type="title"/>
          </p:nvPr>
        </p:nvSpPr>
        <p:spPr>
          <a:xfrm>
            <a:off x="1262379" y="1899709"/>
            <a:ext cx="6619243" cy="1915647"/>
          </a:xfrm>
        </p:spPr>
        <p:txBody>
          <a:bodyPr anchor="b"/>
          <a:lstStyle>
            <a:lvl1pPr algn="ctr">
              <a:defRPr sz="3000" b="1" cap="none"/>
            </a:lvl1pPr>
          </a:lstStyle>
          <a:p>
            <a:r>
              <a:rPr lang="en-US"/>
              <a:t>Click to edit Master title style</a:t>
            </a:r>
            <a:endParaRPr lang="en-US" dirty="0"/>
          </a:p>
        </p:txBody>
      </p:sp>
      <p:sp>
        <p:nvSpPr>
          <p:cNvPr id="3" name="Text Placeholder 2"/>
          <p:cNvSpPr>
            <a:spLocks noGrp="1"/>
          </p:cNvSpPr>
          <p:nvPr>
            <p:ph type="body" idx="1" hasCustomPrompt="1"/>
          </p:nvPr>
        </p:nvSpPr>
        <p:spPr>
          <a:xfrm>
            <a:off x="1262378" y="3815356"/>
            <a:ext cx="6619244" cy="860400"/>
          </a:xfrm>
        </p:spPr>
        <p:txBody>
          <a:bodyPr anchor="t">
            <a:normAutofit/>
          </a:bodyPr>
          <a:lstStyle>
            <a:lvl1pPr marL="0" indent="0" algn="ctr">
              <a:buNone/>
              <a:defRPr sz="2100" cap="none">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99981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5230" y="452718"/>
            <a:ext cx="7053542" cy="140053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45229" y="1853248"/>
            <a:ext cx="3375000" cy="39600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3772" y="1853248"/>
            <a:ext cx="3375000" cy="39600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25DC8F-8218-4663-B3D5-CE22E9AA2B36}" type="datetime1">
              <a:rPr lang="en-US" smtClean="0"/>
              <a:t>5/6/2024</a:t>
            </a:fld>
            <a:endParaRPr lang="en-US" dirty="0"/>
          </a:p>
        </p:txBody>
      </p:sp>
      <p:sp>
        <p:nvSpPr>
          <p:cNvPr id="6" name="Footer Placeholder 5"/>
          <p:cNvSpPr>
            <a:spLocks noGrp="1"/>
          </p:cNvSpPr>
          <p:nvPr>
            <p:ph type="ftr" sz="quarter" idx="11"/>
          </p:nvPr>
        </p:nvSpPr>
        <p:spPr/>
        <p:txBody>
          <a:bodyPr/>
          <a:lstStyle/>
          <a:p>
            <a:r>
              <a:rPr lang="en-US" dirty="0"/>
              <a:t>www.ekonomi.gov.tr</a:t>
            </a:r>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79392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5230" y="1853248"/>
            <a:ext cx="3297254" cy="576262"/>
          </a:xfrm>
        </p:spPr>
        <p:txBody>
          <a:bodyPr anchor="b">
            <a:noAutofit/>
          </a:bodyPr>
          <a:lstStyle>
            <a:lvl1pPr marL="0" indent="0">
              <a:buNone/>
              <a:defRPr sz="165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45230" y="2462848"/>
            <a:ext cx="3297254" cy="36000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18" y="1853248"/>
            <a:ext cx="3297254" cy="576262"/>
          </a:xfrm>
        </p:spPr>
        <p:txBody>
          <a:bodyPr anchor="b">
            <a:noAutofit/>
          </a:bodyPr>
          <a:lstStyle>
            <a:lvl1pPr marL="0" indent="0">
              <a:buNone/>
              <a:defRPr sz="165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1518" y="2462848"/>
            <a:ext cx="3297254" cy="36000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D99D89-316C-4CBC-8801-000A9C6EB37C}" type="datetime1">
              <a:rPr lang="en-US" smtClean="0"/>
              <a:t>5/6/2024</a:t>
            </a:fld>
            <a:endParaRPr lang="en-US" dirty="0"/>
          </a:p>
        </p:txBody>
      </p:sp>
      <p:sp>
        <p:nvSpPr>
          <p:cNvPr id="8" name="Footer Placeholder 7"/>
          <p:cNvSpPr>
            <a:spLocks noGrp="1"/>
          </p:cNvSpPr>
          <p:nvPr>
            <p:ph type="ftr" sz="quarter" idx="11"/>
          </p:nvPr>
        </p:nvSpPr>
        <p:spPr/>
        <p:txBody>
          <a:bodyPr/>
          <a:lstStyle/>
          <a:p>
            <a:r>
              <a:rPr lang="en-US" dirty="0"/>
              <a:t>www.ekonomi.gov.tr</a:t>
            </a:r>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27355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5230" y="2728735"/>
            <a:ext cx="7053542" cy="1400530"/>
          </a:xfrm>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A122339-D451-4F0A-B00C-4B0EE40C6E88}" type="datetime1">
              <a:rPr lang="en-US" smtClean="0"/>
              <a:t>5/6/2024</a:t>
            </a:fld>
            <a:endParaRPr lang="en-US" dirty="0"/>
          </a:p>
        </p:txBody>
      </p:sp>
      <p:sp>
        <p:nvSpPr>
          <p:cNvPr id="5" name="Footer Placeholder 3"/>
          <p:cNvSpPr>
            <a:spLocks noGrp="1"/>
          </p:cNvSpPr>
          <p:nvPr>
            <p:ph type="ftr" sz="quarter" idx="11"/>
          </p:nvPr>
        </p:nvSpPr>
        <p:spPr/>
        <p:txBody>
          <a:bodyPr/>
          <a:lstStyle/>
          <a:p>
            <a:r>
              <a:rPr lang="en-US" dirty="0"/>
              <a:t>www.ekonomi.gov.tr</a:t>
            </a:r>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44459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F6B86E4-9838-4059-B79A-755E99620AC1}" type="datetime1">
              <a:rPr lang="en-US" smtClean="0"/>
              <a:t>5/6/2024</a:t>
            </a:fld>
            <a:endParaRPr lang="en-US" dirty="0"/>
          </a:p>
        </p:txBody>
      </p:sp>
      <p:sp>
        <p:nvSpPr>
          <p:cNvPr id="5" name="Footer Placeholder 2"/>
          <p:cNvSpPr>
            <a:spLocks noGrp="1"/>
          </p:cNvSpPr>
          <p:nvPr>
            <p:ph type="ftr" sz="quarter" idx="11"/>
          </p:nvPr>
        </p:nvSpPr>
        <p:spPr/>
        <p:txBody>
          <a:bodyPr/>
          <a:lstStyle/>
          <a:p>
            <a:r>
              <a:rPr lang="en-US" dirty="0"/>
              <a:t>www.ekonomi.gov.tr</a:t>
            </a:r>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8860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geçici logo"/>
          <p:cNvPicPr>
            <a:picLocks noChangeAspect="1" noChangeArrowheads="1"/>
          </p:cNvPicPr>
          <p:nvPr userDrawn="1"/>
        </p:nvPicPr>
        <p:blipFill>
          <a:blip r:embed="rId4"/>
          <a:srcRect/>
          <a:stretch>
            <a:fillRect/>
          </a:stretch>
        </p:blipFill>
        <p:spPr bwMode="auto">
          <a:xfrm>
            <a:off x="0" y="0"/>
            <a:ext cx="971550" cy="882650"/>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idx="1"/>
          </p:nvPr>
        </p:nvSpPr>
        <p:spPr>
          <a:xfrm>
            <a:off x="468000" y="836712"/>
            <a:ext cx="8280000" cy="56072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2" name="1 Başlık"/>
          <p:cNvSpPr>
            <a:spLocks noGrp="1"/>
          </p:cNvSpPr>
          <p:nvPr>
            <p:ph type="title"/>
          </p:nvPr>
        </p:nvSpPr>
        <p:spPr>
          <a:xfrm>
            <a:off x="2987825" y="227649"/>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a:t>Asıl başlık stili için tıklatın</a:t>
            </a:r>
          </a:p>
        </p:txBody>
      </p:sp>
      <p:sp>
        <p:nvSpPr>
          <p:cNvPr id="7" name="4 Altbilgi Yer Tutucusu"/>
          <p:cNvSpPr>
            <a:spLocks noGrp="1"/>
          </p:cNvSpPr>
          <p:nvPr>
            <p:ph type="ftr" sz="quarter" idx="10"/>
          </p:nvPr>
        </p:nvSpPr>
        <p:spPr>
          <a:xfrm>
            <a:off x="2038350" y="6553200"/>
            <a:ext cx="5067300" cy="252413"/>
          </a:xfrm>
        </p:spPr>
        <p:txBody>
          <a:bodyPr/>
          <a:lstStyle>
            <a:lvl1pPr algn="l">
              <a:defRPr sz="1600" dirty="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8"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10CC7E1F-BCBD-45F1-BEDA-DF111611092B}" type="slidenum">
              <a:rPr lang="en-US"/>
              <a:pPr>
                <a:defRPr/>
              </a:pPr>
              <a:t>‹#›</a:t>
            </a:fld>
            <a:endParaRPr lang="en-US" dirty="0"/>
          </a:p>
        </p:txBody>
      </p:sp>
    </p:spTree>
    <p:extLst>
      <p:ext uri="{BB962C8B-B14F-4D97-AF65-F5344CB8AC3E}">
        <p14:creationId xmlns:p14="http://schemas.microsoft.com/office/powerpoint/2010/main" val="429286043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0553" y="933450"/>
            <a:ext cx="2550798" cy="1447800"/>
          </a:xfrm>
        </p:spPr>
        <p:txBody>
          <a:bodyPr anchor="b"/>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4002800" y="93345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80554" y="261493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59076CEC-EE23-41C7-8B11-61D7E84F0CCE}" type="datetime1">
              <a:rPr lang="en-US" smtClean="0"/>
              <a:t>5/6/2024</a:t>
            </a:fld>
            <a:endParaRPr lang="en-US" dirty="0"/>
          </a:p>
        </p:txBody>
      </p:sp>
      <p:sp>
        <p:nvSpPr>
          <p:cNvPr id="5" name="Footer Placeholder 5"/>
          <p:cNvSpPr>
            <a:spLocks noGrp="1"/>
          </p:cNvSpPr>
          <p:nvPr>
            <p:ph type="ftr" sz="quarter" idx="11"/>
          </p:nvPr>
        </p:nvSpPr>
        <p:spPr/>
        <p:txBody>
          <a:bodyPr/>
          <a:lstStyle/>
          <a:p>
            <a:r>
              <a:rPr lang="en-US" dirty="0"/>
              <a:t>www.ekonomi.gov.tr</a:t>
            </a:r>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84819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1174" y="1777992"/>
            <a:ext cx="3819680" cy="1574808"/>
          </a:xfrm>
        </p:spPr>
        <p:txBody>
          <a:bodyPr anchor="b">
            <a:normAutofit/>
          </a:bodyPr>
          <a:lstStyle>
            <a:lvl1pPr algn="l">
              <a:defRPr sz="27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7903" y="1066800"/>
            <a:ext cx="2400300" cy="4572000"/>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101960" y="35814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AD6D89C-907F-452E-9255-C83CF0F4FB88}" type="datetime1">
              <a:rPr lang="en-US" smtClean="0"/>
              <a:t>5/6/2024</a:t>
            </a:fld>
            <a:endParaRPr lang="en-US" dirty="0"/>
          </a:p>
        </p:txBody>
      </p:sp>
      <p:sp>
        <p:nvSpPr>
          <p:cNvPr id="6" name="Footer Placeholder 5"/>
          <p:cNvSpPr>
            <a:spLocks noGrp="1"/>
          </p:cNvSpPr>
          <p:nvPr>
            <p:ph type="ftr" sz="quarter" idx="11"/>
          </p:nvPr>
        </p:nvSpPr>
        <p:spPr/>
        <p:txBody>
          <a:bodyPr/>
          <a:lstStyle/>
          <a:p>
            <a:r>
              <a:rPr lang="en-US" dirty="0"/>
              <a:t>www.ekonomi.gov.tr</a:t>
            </a:r>
          </a:p>
        </p:txBody>
      </p:sp>
      <p:sp>
        <p:nvSpPr>
          <p:cNvPr id="7" name="Slide Number Placeholder 6"/>
          <p:cNvSpPr>
            <a:spLocks noGrp="1"/>
          </p:cNvSpPr>
          <p:nvPr>
            <p:ph type="sldNum" sz="quarter" idx="12"/>
          </p:nvPr>
        </p:nvSpPr>
        <p:spPr/>
        <p:txBody>
          <a:bodyPr/>
          <a:lstStyle>
            <a:lvl1pPr>
              <a:defRPr b="1"/>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70757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2379" y="4497482"/>
            <a:ext cx="6619243" cy="566738"/>
          </a:xfrm>
        </p:spPr>
        <p:txBody>
          <a:bodyPr anchor="b">
            <a:normAutofit/>
          </a:bodyPr>
          <a:lstStyle>
            <a:lvl1pPr algn="ctr">
              <a:defRPr sz="21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1262378" y="685800"/>
            <a:ext cx="6619244" cy="3640666"/>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262379" y="5064220"/>
            <a:ext cx="6619242"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9DFACED-771A-4863-8D07-E4B4A8F0D9E9}" type="datetime1">
              <a:rPr lang="en-US" smtClean="0"/>
              <a:t>5/6/2024</a:t>
            </a:fld>
            <a:endParaRPr lang="en-US" dirty="0"/>
          </a:p>
        </p:txBody>
      </p:sp>
      <p:sp>
        <p:nvSpPr>
          <p:cNvPr id="6" name="Footer Placeholder 5"/>
          <p:cNvSpPr>
            <a:spLocks noGrp="1"/>
          </p:cNvSpPr>
          <p:nvPr>
            <p:ph type="ftr" sz="quarter" idx="11"/>
          </p:nvPr>
        </p:nvSpPr>
        <p:spPr/>
        <p:txBody>
          <a:bodyPr/>
          <a:lstStyle/>
          <a:p>
            <a:r>
              <a:rPr lang="en-US" dirty="0"/>
              <a:t>www.ekonomi.gov.tr</a:t>
            </a:r>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92787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62379" y="1447800"/>
            <a:ext cx="6619244" cy="19812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1262379" y="3524250"/>
            <a:ext cx="6619244" cy="2362200"/>
          </a:xfrm>
        </p:spPr>
        <p:txBody>
          <a:bodyPr anchor="ct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BCF878A2-EDCF-4BA0-8676-D521B74C836C}" type="datetime1">
              <a:rPr lang="en-US" smtClean="0"/>
              <a:t>5/6/2024</a:t>
            </a:fld>
            <a:endParaRPr lang="en-US" dirty="0"/>
          </a:p>
        </p:txBody>
      </p:sp>
      <p:sp>
        <p:nvSpPr>
          <p:cNvPr id="5"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73475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2258" y="1447800"/>
            <a:ext cx="5999486" cy="2323374"/>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hasCustomPrompt="1"/>
          </p:nvPr>
        </p:nvSpPr>
        <p:spPr>
          <a:xfrm>
            <a:off x="1572258" y="3771174"/>
            <a:ext cx="5459737" cy="342174"/>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0" name="Text Placeholder 3"/>
          <p:cNvSpPr>
            <a:spLocks noGrp="1"/>
          </p:cNvSpPr>
          <p:nvPr>
            <p:ph type="body" sz="half" idx="2"/>
          </p:nvPr>
        </p:nvSpPr>
        <p:spPr>
          <a:xfrm>
            <a:off x="1262379"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B2F0EBA2-5A44-4035-ADBB-42D1BCCBB142}" type="datetime1">
              <a:rPr lang="en-US" smtClean="0"/>
              <a:t>5/6/2024</a:t>
            </a:fld>
            <a:endParaRPr lang="en-US" dirty="0"/>
          </a:p>
        </p:txBody>
      </p:sp>
      <p:sp>
        <p:nvSpPr>
          <p:cNvPr id="5"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1045196" y="971254"/>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solidFill>
                  <a:schemeClr val="tx1"/>
                </a:solidFill>
              </a:rPr>
              <a:t>“</a:t>
            </a:r>
          </a:p>
        </p:txBody>
      </p:sp>
      <p:sp>
        <p:nvSpPr>
          <p:cNvPr id="13" name="TextBox 12"/>
          <p:cNvSpPr txBox="1"/>
          <p:nvPr/>
        </p:nvSpPr>
        <p:spPr>
          <a:xfrm>
            <a:off x="7436012" y="2609488"/>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solidFill>
                  <a:schemeClr val="tx1"/>
                </a:solidFill>
              </a:rPr>
              <a:t>”</a:t>
            </a:r>
          </a:p>
        </p:txBody>
      </p:sp>
    </p:spTree>
    <p:extLst>
      <p:ext uri="{BB962C8B-B14F-4D97-AF65-F5344CB8AC3E}">
        <p14:creationId xmlns:p14="http://schemas.microsoft.com/office/powerpoint/2010/main" val="2372370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62378" y="1828801"/>
            <a:ext cx="6619245" cy="1653180"/>
          </a:xfrm>
        </p:spPr>
        <p:txBody>
          <a:bodyPr anchor="b"/>
          <a:lstStyle>
            <a:lvl1pPr algn="ctr">
              <a:defRPr sz="3000" b="1" cap="none"/>
            </a:lvl1pPr>
          </a:lstStyle>
          <a:p>
            <a:r>
              <a:rPr lang="en-US"/>
              <a:t>Click to edit Master title style</a:t>
            </a:r>
            <a:endParaRPr lang="en-US" dirty="0"/>
          </a:p>
        </p:txBody>
      </p:sp>
      <p:sp>
        <p:nvSpPr>
          <p:cNvPr id="3" name="Text Placeholder 2"/>
          <p:cNvSpPr>
            <a:spLocks noGrp="1"/>
          </p:cNvSpPr>
          <p:nvPr>
            <p:ph type="body" idx="1"/>
          </p:nvPr>
        </p:nvSpPr>
        <p:spPr>
          <a:xfrm>
            <a:off x="1262379" y="3481981"/>
            <a:ext cx="6619244" cy="860400"/>
          </a:xfrm>
        </p:spPr>
        <p:txBody>
          <a:bodyPr anchor="t"/>
          <a:lstStyle>
            <a:lvl1pPr marL="0" indent="0" algn="ctr">
              <a:buNone/>
              <a:defRPr sz="1500" cap="none">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D90BC9-723A-4FDF-BD97-1DB9D385148E}" type="datetime1">
              <a:rPr lang="en-US" smtClean="0"/>
              <a:t>5/6/2024</a:t>
            </a:fld>
            <a:endParaRPr lang="en-US" dirty="0"/>
          </a:p>
        </p:txBody>
      </p:sp>
      <p:sp>
        <p:nvSpPr>
          <p:cNvPr id="5"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97704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1030872" y="1914870"/>
            <a:ext cx="2210150"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1045509" y="260067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68906" y="1914870"/>
            <a:ext cx="2202181"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460991" y="260067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899687" y="1914870"/>
            <a:ext cx="2199085"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899687" y="260067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50768" y="1944000"/>
            <a:ext cx="0" cy="3962400"/>
          </a:xfrm>
          <a:prstGeom prst="line">
            <a:avLst/>
          </a:prstGeom>
          <a:ln w="38100" cmpd="sng">
            <a:solidFill>
              <a:schemeClr val="tx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77832" y="1944000"/>
            <a:ext cx="0" cy="3966882"/>
          </a:xfrm>
          <a:prstGeom prst="line">
            <a:avLst/>
          </a:prstGeom>
          <a:ln w="38100" cmpd="sng">
            <a:solidFill>
              <a:schemeClr val="tx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26E171-75A0-4429-A931-03D42EA8C2D1}" type="datetime1">
              <a:rPr lang="en-US" smtClean="0"/>
              <a:t>5/6/2024</a:t>
            </a:fld>
            <a:endParaRPr lang="en-US" dirty="0"/>
          </a:p>
        </p:txBody>
      </p:sp>
      <p:sp>
        <p:nvSpPr>
          <p:cNvPr id="4"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33080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1042690" y="4269999"/>
            <a:ext cx="2205038"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1042690" y="2228850"/>
            <a:ext cx="2205038" cy="1524000"/>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2" name="Text Placeholder 3"/>
          <p:cNvSpPr>
            <a:spLocks noGrp="1"/>
          </p:cNvSpPr>
          <p:nvPr>
            <p:ph type="body" sz="half" idx="18"/>
          </p:nvPr>
        </p:nvSpPr>
        <p:spPr>
          <a:xfrm>
            <a:off x="1042690" y="484626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70374" y="4269999"/>
            <a:ext cx="2197894"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3470373" y="2228850"/>
            <a:ext cx="2197894" cy="1524000"/>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3" name="Text Placeholder 3"/>
          <p:cNvSpPr>
            <a:spLocks noGrp="1"/>
          </p:cNvSpPr>
          <p:nvPr>
            <p:ph type="body" sz="half" idx="19"/>
          </p:nvPr>
        </p:nvSpPr>
        <p:spPr>
          <a:xfrm>
            <a:off x="3469359" y="484626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896868" y="4269999"/>
            <a:ext cx="2199085" cy="576262"/>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896867" y="2228850"/>
            <a:ext cx="2199085" cy="1524000"/>
          </a:xfrm>
          <a:prstGeom prst="roundRect">
            <a:avLst>
              <a:gd name="adj" fmla="val 1858"/>
            </a:avLst>
          </a:prstGeom>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20"/>
          </p:nvPr>
        </p:nvSpPr>
        <p:spPr>
          <a:xfrm>
            <a:off x="5896774" y="484625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47949" y="1944000"/>
            <a:ext cx="0" cy="3962400"/>
          </a:xfrm>
          <a:prstGeom prst="line">
            <a:avLst/>
          </a:prstGeom>
          <a:ln w="31750" cmpd="sng">
            <a:solidFill>
              <a:schemeClr val="bg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75013" y="1944000"/>
            <a:ext cx="0" cy="3966882"/>
          </a:xfrm>
          <a:prstGeom prst="line">
            <a:avLst/>
          </a:prstGeom>
          <a:ln w="31750" cmpd="sng">
            <a:solidFill>
              <a:schemeClr val="bg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138645-F1F5-4386-9496-7869E8D00BC8}" type="datetime1">
              <a:rPr lang="en-US" smtClean="0"/>
              <a:t>5/6/2024</a:t>
            </a:fld>
            <a:endParaRPr lang="en-US" dirty="0"/>
          </a:p>
        </p:txBody>
      </p:sp>
      <p:sp>
        <p:nvSpPr>
          <p:cNvPr id="4"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09755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DA5B4-6C8D-46AF-A19C-6CF4308FF9B2}" type="datetime1">
              <a:rPr lang="en-US" smtClean="0"/>
              <a:t>5/6/2024</a:t>
            </a:fld>
            <a:endParaRPr lang="en-US" dirty="0"/>
          </a:p>
        </p:txBody>
      </p:sp>
      <p:sp>
        <p:nvSpPr>
          <p:cNvPr id="5"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92509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C55C62-0351-4F03-A3C7-DC9FE0BF4839}" type="datetime1">
              <a:rPr lang="en-US" smtClean="0"/>
              <a:t>5/6/2024</a:t>
            </a:fld>
            <a:endParaRPr lang="en-US" dirty="0"/>
          </a:p>
        </p:txBody>
      </p:sp>
      <p:sp>
        <p:nvSpPr>
          <p:cNvPr id="5" name="Footer Placeholder 4"/>
          <p:cNvSpPr>
            <a:spLocks noGrp="1"/>
          </p:cNvSpPr>
          <p:nvPr>
            <p:ph type="ftr" sz="quarter" idx="11"/>
          </p:nvPr>
        </p:nvSpPr>
        <p:spPr/>
        <p:txBody>
          <a:bodyPr/>
          <a:lstStyle/>
          <a:p>
            <a:r>
              <a:rPr lang="en-US" dirty="0"/>
              <a:t>www.ekonomi.gov.tr</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3626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989138"/>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geçici logo"/>
          <p:cNvPicPr>
            <a:picLocks noChangeAspect="1" noChangeArrowheads="1"/>
          </p:cNvPicPr>
          <p:nvPr userDrawn="1"/>
        </p:nvPicPr>
        <p:blipFill>
          <a:blip r:embed="rId3"/>
          <a:srcRect/>
          <a:stretch>
            <a:fillRect/>
          </a:stretch>
        </p:blipFill>
        <p:spPr bwMode="auto">
          <a:xfrm>
            <a:off x="179388" y="18002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722313" y="4406900"/>
            <a:ext cx="7772400" cy="1362075"/>
          </a:xfrm>
        </p:spPr>
        <p:txBody>
          <a:bodyPr anchor="t">
            <a:normAutofit/>
          </a:bodyPr>
          <a:lstStyle>
            <a:lvl1pPr algn="l">
              <a:defRPr sz="4000" b="1" cap="none">
                <a:solidFill>
                  <a:srgbClr val="C00000"/>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i="1">
                <a:solidFill>
                  <a:schemeClr val="accent6"/>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6" name="4 Altbilgi Yer Tutucusu"/>
          <p:cNvSpPr>
            <a:spLocks noGrp="1"/>
          </p:cNvSpPr>
          <p:nvPr>
            <p:ph type="ftr" sz="quarter" idx="10"/>
          </p:nvPr>
        </p:nvSpPr>
        <p:spPr>
          <a:xfrm>
            <a:off x="1828800" y="6553200"/>
            <a:ext cx="5672138" cy="252413"/>
          </a:xfrm>
        </p:spPr>
        <p:txBody>
          <a:bodyPr/>
          <a:lstStyle>
            <a:lvl1pPr algn="l">
              <a:defRPr sz="1600" smtClean="0">
                <a:solidFill>
                  <a:srgbClr val="475A8D"/>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a:defRPr sz="1600" smtClean="0">
                <a:solidFill>
                  <a:srgbClr val="475A8D"/>
                </a:solidFill>
                <a:effectLst>
                  <a:outerShdw blurRad="38100" dist="38100" dir="2700000" algn="tl">
                    <a:srgbClr val="000000">
                      <a:alpha val="43137"/>
                    </a:srgbClr>
                  </a:outerShdw>
                </a:effectLst>
                <a:latin typeface="Calibri" pitchFamily="34" charset="0"/>
                <a:cs typeface="Arial" charset="0"/>
              </a:defRPr>
            </a:lvl1pPr>
          </a:lstStyle>
          <a:p>
            <a:pPr>
              <a:defRPr/>
            </a:pPr>
            <a:fld id="{A228F639-21CC-4969-8088-01969749DA75}" type="slidenum">
              <a:rPr lang="en-US"/>
              <a:pPr>
                <a:defRPr/>
              </a:pPr>
              <a:t>‹#›</a:t>
            </a:fld>
            <a:endParaRPr lang="en-US" dirty="0"/>
          </a:p>
        </p:txBody>
      </p:sp>
    </p:spTree>
    <p:extLst>
      <p:ext uri="{BB962C8B-B14F-4D97-AF65-F5344CB8AC3E}">
        <p14:creationId xmlns:p14="http://schemas.microsoft.com/office/powerpoint/2010/main" val="264048324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2"/>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preferRelativeResize="0">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3352"/>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F:\MUSTAFA\LOGO\tek_tr.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5426" y="46040"/>
            <a:ext cx="7461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2 İçerik Yer Tutucusu"/>
          <p:cNvSpPr>
            <a:spLocks noGrp="1"/>
          </p:cNvSpPr>
          <p:nvPr>
            <p:ph idx="1"/>
          </p:nvPr>
        </p:nvSpPr>
        <p:spPr>
          <a:xfrm>
            <a:off x="357159" y="990600"/>
            <a:ext cx="8429684" cy="5224482"/>
          </a:xfrm>
        </p:spPr>
        <p:txBody>
          <a:bodyPr>
            <a:normAutofit/>
          </a:bodyPr>
          <a:lstStyle>
            <a:lvl1pPr>
              <a:defRPr sz="2700"/>
            </a:lvl1pPr>
            <a:lvl2pPr>
              <a:defRPr sz="2400"/>
            </a:lvl2pPr>
            <a:lvl3pPr>
              <a:defRPr sz="2100"/>
            </a:lvl3pPr>
            <a:lvl4pPr>
              <a:defRPr sz="1800"/>
            </a:lvl4pPr>
            <a:lvl5pPr>
              <a:defRPr sz="18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8" name="1 Başlık"/>
          <p:cNvSpPr>
            <a:spLocks noGrp="1"/>
          </p:cNvSpPr>
          <p:nvPr>
            <p:ph type="title"/>
          </p:nvPr>
        </p:nvSpPr>
        <p:spPr>
          <a:xfrm>
            <a:off x="1306121" y="132756"/>
            <a:ext cx="7837879" cy="476844"/>
          </a:xfrm>
        </p:spPr>
        <p:txBody>
          <a:bodyPr>
            <a:normAutofit/>
          </a:bodyPr>
          <a:lstStyle>
            <a:lvl1pPr marL="0" algn="r" defTabSz="685800" rtl="0" eaLnBrk="0" fontAlgn="base" latinLnBrk="0" hangingPunct="0">
              <a:spcBef>
                <a:spcPct val="0"/>
              </a:spcBef>
              <a:spcAft>
                <a:spcPct val="0"/>
              </a:spcAft>
              <a:defRPr lang="tr-TR" sz="3000" b="1" kern="1200" dirty="0">
                <a:solidFill>
                  <a:schemeClr val="bg1"/>
                </a:solidFill>
                <a:effectLst>
                  <a:outerShdw blurRad="38100" dist="38100" dir="2700000" algn="tl">
                    <a:srgbClr val="000000">
                      <a:alpha val="43137"/>
                    </a:srgbClr>
                  </a:outerShdw>
                </a:effectLst>
                <a:latin typeface="+mj-lt"/>
                <a:ea typeface="+mj-ea"/>
                <a:cs typeface="+mj-cs"/>
              </a:defRPr>
            </a:lvl1pPr>
          </a:lstStyle>
          <a:p>
            <a:r>
              <a:rPr lang="tr-TR" dirty="0"/>
              <a:t>Asıl başlık stili için tıklatın</a:t>
            </a:r>
          </a:p>
        </p:txBody>
      </p:sp>
      <p:sp>
        <p:nvSpPr>
          <p:cNvPr id="7" name="4 Altbilgi Yer Tutucusu"/>
          <p:cNvSpPr>
            <a:spLocks noGrp="1"/>
          </p:cNvSpPr>
          <p:nvPr>
            <p:ph type="ftr" sz="quarter" idx="10"/>
          </p:nvPr>
        </p:nvSpPr>
        <p:spPr>
          <a:xfrm>
            <a:off x="225426" y="6553202"/>
            <a:ext cx="7947025" cy="252413"/>
          </a:xfrm>
        </p:spPr>
        <p:txBody>
          <a:bodyPr/>
          <a:lstStyle>
            <a:lvl1pPr algn="l" fontAlgn="base">
              <a:spcBef>
                <a:spcPct val="0"/>
              </a:spcBef>
              <a:spcAft>
                <a:spcPct val="0"/>
              </a:spcAft>
              <a:defRPr sz="1200" smtClean="0">
                <a:solidFill>
                  <a:prstClr val="white"/>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8" name="5 Slayt Numarası Yer Tutucusu"/>
          <p:cNvSpPr>
            <a:spLocks noGrp="1"/>
          </p:cNvSpPr>
          <p:nvPr>
            <p:ph type="sldNum" sz="quarter" idx="11"/>
          </p:nvPr>
        </p:nvSpPr>
        <p:spPr>
          <a:xfrm>
            <a:off x="8429625" y="6553202"/>
            <a:ext cx="571500" cy="252413"/>
          </a:xfrm>
        </p:spPr>
        <p:txBody>
          <a:bodyPr/>
          <a:lstStyle>
            <a:lvl1pPr algn="ctr" fontAlgn="base">
              <a:spcBef>
                <a:spcPct val="0"/>
              </a:spcBef>
              <a:spcAft>
                <a:spcPct val="0"/>
              </a:spcAft>
              <a:defRPr sz="1200">
                <a:solidFill>
                  <a:prstClr val="white"/>
                </a:solidFill>
                <a:effectLst>
                  <a:outerShdw blurRad="38100" dist="38100" dir="2700000" algn="tl">
                    <a:srgbClr val="000000">
                      <a:alpha val="43137"/>
                    </a:srgbClr>
                  </a:outerShdw>
                </a:effectLst>
                <a:latin typeface="Calibri" pitchFamily="34" charset="0"/>
                <a:cs typeface="Arial" charset="0"/>
              </a:defRPr>
            </a:lvl1pPr>
          </a:lstStyle>
          <a:p>
            <a:pPr>
              <a:defRPr/>
            </a:pPr>
            <a:fld id="{6A6DBA52-D3BE-4F75-9ED8-6B3FFA64DE41}" type="slidenum">
              <a:rPr lang="en-US"/>
              <a:pPr>
                <a:defRPr/>
              </a:pPr>
              <a:t>‹#›</a:t>
            </a:fld>
            <a:endParaRPr lang="en-US" dirty="0"/>
          </a:p>
        </p:txBody>
      </p:sp>
    </p:spTree>
    <p:extLst>
      <p:ext uri="{BB962C8B-B14F-4D97-AF65-F5344CB8AC3E}">
        <p14:creationId xmlns:p14="http://schemas.microsoft.com/office/powerpoint/2010/main" val="1337016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Yalnızca Başlık">
    <p:spTree>
      <p:nvGrpSpPr>
        <p:cNvPr id="1" name=""/>
        <p:cNvGrpSpPr/>
        <p:nvPr/>
      </p:nvGrpSpPr>
      <p:grpSpPr>
        <a:xfrm>
          <a:off x="0" y="0"/>
          <a:ext cx="0" cy="0"/>
          <a:chOff x="0" y="0"/>
          <a:chExt cx="0" cy="0"/>
        </a:xfrm>
      </p:grpSpPr>
      <p:pic>
        <p:nvPicPr>
          <p:cNvPr id="3" name="Picture 6"/>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94463"/>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preferRelativeResize="0">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3352"/>
            <a:ext cx="91440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MUSTAFA\LOGO\tek_tr.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3689" y="46040"/>
            <a:ext cx="7461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1 Başlık"/>
          <p:cNvSpPr>
            <a:spLocks noGrp="1"/>
          </p:cNvSpPr>
          <p:nvPr>
            <p:ph type="title"/>
          </p:nvPr>
        </p:nvSpPr>
        <p:spPr>
          <a:xfrm>
            <a:off x="1306121" y="132756"/>
            <a:ext cx="7837879" cy="476844"/>
          </a:xfrm>
        </p:spPr>
        <p:txBody>
          <a:bodyPr>
            <a:normAutofit/>
          </a:bodyPr>
          <a:lstStyle>
            <a:lvl1pPr marL="0" algn="r" defTabSz="685800" rtl="0" eaLnBrk="0" fontAlgn="base" latinLnBrk="0" hangingPunct="0">
              <a:spcBef>
                <a:spcPct val="0"/>
              </a:spcBef>
              <a:spcAft>
                <a:spcPct val="0"/>
              </a:spcAft>
              <a:defRPr lang="tr-TR" sz="3000" b="1" kern="1200" dirty="0">
                <a:solidFill>
                  <a:schemeClr val="bg1"/>
                </a:solidFill>
                <a:effectLst>
                  <a:outerShdw blurRad="38100" dist="38100" dir="2700000" algn="tl">
                    <a:srgbClr val="000000">
                      <a:alpha val="43137"/>
                    </a:srgbClr>
                  </a:outerShdw>
                </a:effectLst>
                <a:latin typeface="+mj-lt"/>
                <a:ea typeface="+mj-ea"/>
                <a:cs typeface="+mj-cs"/>
              </a:defRPr>
            </a:lvl1pPr>
          </a:lstStyle>
          <a:p>
            <a:r>
              <a:rPr lang="tr-TR" dirty="0"/>
              <a:t>Asıl başlık stili için tıklatın</a:t>
            </a:r>
          </a:p>
        </p:txBody>
      </p:sp>
      <p:sp>
        <p:nvSpPr>
          <p:cNvPr id="6" name="4 Altbilgi Yer Tutucusu"/>
          <p:cNvSpPr>
            <a:spLocks noGrp="1"/>
          </p:cNvSpPr>
          <p:nvPr>
            <p:ph type="ftr" sz="quarter" idx="10"/>
          </p:nvPr>
        </p:nvSpPr>
        <p:spPr>
          <a:xfrm>
            <a:off x="107950" y="6524625"/>
            <a:ext cx="8064500" cy="304800"/>
          </a:xfrm>
        </p:spPr>
        <p:txBody>
          <a:bodyPr/>
          <a:lstStyle>
            <a:lvl1pPr algn="l">
              <a:defRPr sz="1200" smtClean="0">
                <a:solidFill>
                  <a:prstClr val="white"/>
                </a:solidFill>
                <a:effectLst>
                  <a:outerShdw blurRad="38100" dist="38100" dir="2700000" algn="tl">
                    <a:srgbClr val="000000">
                      <a:alpha val="43137"/>
                    </a:srgbClr>
                  </a:outerShdw>
                </a:effectLst>
                <a:latin typeface="Calibri" pitchFamily="34" charset="0"/>
              </a:defRPr>
            </a:lvl1pPr>
          </a:lstStyle>
          <a:p>
            <a:pPr>
              <a:defRPr/>
            </a:pPr>
            <a:endParaRPr lang="tr-TR"/>
          </a:p>
        </p:txBody>
      </p:sp>
      <p:sp>
        <p:nvSpPr>
          <p:cNvPr id="7" name="5 Slayt Numarası Yer Tutucusu"/>
          <p:cNvSpPr>
            <a:spLocks noGrp="1"/>
          </p:cNvSpPr>
          <p:nvPr>
            <p:ph type="sldNum" sz="quarter" idx="11"/>
          </p:nvPr>
        </p:nvSpPr>
        <p:spPr>
          <a:xfrm>
            <a:off x="8429625" y="6553202"/>
            <a:ext cx="571500" cy="252413"/>
          </a:xfrm>
        </p:spPr>
        <p:txBody>
          <a:bodyPr/>
          <a:lstStyle>
            <a:lvl1pPr algn="ctr">
              <a:defRPr sz="1200">
                <a:solidFill>
                  <a:prstClr val="white"/>
                </a:solidFill>
                <a:effectLst>
                  <a:outerShdw blurRad="38100" dist="38100" dir="2700000" algn="tl">
                    <a:srgbClr val="000000">
                      <a:alpha val="43137"/>
                    </a:srgbClr>
                  </a:outerShdw>
                </a:effectLst>
                <a:latin typeface="Calibri" pitchFamily="34" charset="0"/>
              </a:defRPr>
            </a:lvl1pPr>
          </a:lstStyle>
          <a:p>
            <a:pPr>
              <a:defRPr/>
            </a:pPr>
            <a:fld id="{8B79CFF2-892E-41FC-8749-75957CD76574}" type="slidenum">
              <a:rPr lang="en-US"/>
              <a:pPr>
                <a:defRPr/>
              </a:pPr>
              <a:t>‹#›</a:t>
            </a:fld>
            <a:endParaRPr lang="en-US" dirty="0"/>
          </a:p>
        </p:txBody>
      </p:sp>
    </p:spTree>
    <p:extLst>
      <p:ext uri="{BB962C8B-B14F-4D97-AF65-F5344CB8AC3E}">
        <p14:creationId xmlns:p14="http://schemas.microsoft.com/office/powerpoint/2010/main" val="3610321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aşlık Slaydı">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7010400" y="6095347"/>
            <a:ext cx="2133600" cy="365125"/>
          </a:xfrm>
        </p:spPr>
        <p:txBody>
          <a:bodyPr/>
          <a:lstStyle>
            <a:lvl1pPr>
              <a:defRPr>
                <a:solidFill>
                  <a:schemeClr val="tx2"/>
                </a:solidFill>
              </a:defRPr>
            </a:lvl1pPr>
          </a:lstStyle>
          <a:p>
            <a:pPr>
              <a:defRPr/>
            </a:pPr>
            <a:fld id="{E5B8DFC1-E9E4-47A3-A060-9BD660A81B53}" type="slidenum">
              <a:rPr lang="tr-TR" altLang="tr-TR" smtClean="0"/>
              <a:pPr>
                <a:defRPr/>
              </a:pPr>
              <a:t>‹#›</a:t>
            </a:fld>
            <a:endParaRPr lang="tr-TR" altLang="tr-TR" dirty="0"/>
          </a:p>
        </p:txBody>
      </p:sp>
      <p:sp>
        <p:nvSpPr>
          <p:cNvPr id="10" name="Başlık 1"/>
          <p:cNvSpPr txBox="1">
            <a:spLocks/>
          </p:cNvSpPr>
          <p:nvPr userDrawn="1"/>
        </p:nvSpPr>
        <p:spPr bwMode="auto">
          <a:xfrm>
            <a:off x="3602594" y="6541154"/>
            <a:ext cx="1957863" cy="25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tr-TR" sz="900" b="1" dirty="0">
                <a:solidFill>
                  <a:schemeClr val="bg1"/>
                </a:solidFill>
                <a:latin typeface="Tahoma" pitchFamily="34" charset="0"/>
                <a:ea typeface="Tahoma" pitchFamily="34" charset="0"/>
                <a:cs typeface="Tahoma" pitchFamily="34" charset="0"/>
              </a:rPr>
              <a:t>İHRACAT GENEL MÜDÜRLÜĞÜ</a:t>
            </a:r>
          </a:p>
        </p:txBody>
      </p:sp>
    </p:spTree>
    <p:extLst>
      <p:ext uri="{BB962C8B-B14F-4D97-AF65-F5344CB8AC3E}">
        <p14:creationId xmlns:p14="http://schemas.microsoft.com/office/powerpoint/2010/main" val="1494649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310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Unvan 3"/>
          <p:cNvSpPr>
            <a:spLocks noGrp="1"/>
          </p:cNvSpPr>
          <p:nvPr>
            <p:ph type="title" hasCustomPrompt="1"/>
          </p:nvPr>
        </p:nvSpPr>
        <p:spPr>
          <a:xfrm>
            <a:off x="1808721" y="365126"/>
            <a:ext cx="7094323" cy="1325563"/>
          </a:xfrm>
          <a:prstGeom prst="rect">
            <a:avLst/>
          </a:prstGeom>
        </p:spPr>
        <p:txBody>
          <a:bodyPr/>
          <a:lstStyle>
            <a:lvl1pPr>
              <a:defRPr b="1">
                <a:solidFill>
                  <a:srgbClr val="1E315D"/>
                </a:solidFill>
                <a:latin typeface="Myriad Pro" panose="020B0503030403020204" pitchFamily="34" charset="0"/>
              </a:defRPr>
            </a:lvl1pPr>
          </a:lstStyle>
          <a:p>
            <a:r>
              <a:rPr lang="tr-TR" dirty="0"/>
              <a:t>BAŞLIK EKLEMEK İÇİN TIKLAYIN</a:t>
            </a:r>
          </a:p>
        </p:txBody>
      </p:sp>
      <p:sp>
        <p:nvSpPr>
          <p:cNvPr id="8" name="Slayt Numarası Yer Tutucusu 4"/>
          <p:cNvSpPr>
            <a:spLocks noGrp="1"/>
          </p:cNvSpPr>
          <p:nvPr>
            <p:ph type="sldNum" sz="quarter" idx="4"/>
          </p:nvPr>
        </p:nvSpPr>
        <p:spPr>
          <a:xfrm>
            <a:off x="6939863" y="6364589"/>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73A998-050B-4B58-BBB4-BDAD82F3BBF4}" type="slidenum">
              <a:rPr lang="tr-TR" smtClean="0"/>
              <a:t>‹#›</a:t>
            </a:fld>
            <a:endParaRPr lang="tr-TR"/>
          </a:p>
        </p:txBody>
      </p:sp>
      <p:sp>
        <p:nvSpPr>
          <p:cNvPr id="10" name="Metin Yer Tutucusu 9"/>
          <p:cNvSpPr>
            <a:spLocks noGrp="1"/>
          </p:cNvSpPr>
          <p:nvPr>
            <p:ph type="body" sz="quarter" idx="10" hasCustomPrompt="1"/>
          </p:nvPr>
        </p:nvSpPr>
        <p:spPr>
          <a:xfrm>
            <a:off x="957391" y="2083958"/>
            <a:ext cx="5091241" cy="3806096"/>
          </a:xfrm>
        </p:spPr>
        <p:txBody>
          <a:bodyPr>
            <a:normAutofit/>
          </a:bodyPr>
          <a:lstStyle>
            <a:lvl1pPr marL="226700" indent="-226700" algn="just">
              <a:buClr>
                <a:srgbClr val="B88C3E"/>
              </a:buClr>
              <a:buFont typeface="Wingdings" panose="05000000000000000000" pitchFamily="2" charset="2"/>
              <a:buChar char="Ø"/>
              <a:defRPr sz="1800" baseline="0">
                <a:solidFill>
                  <a:schemeClr val="accent1">
                    <a:lumMod val="50000"/>
                  </a:schemeClr>
                </a:solidFill>
              </a:defRPr>
            </a:lvl1pPr>
            <a:lvl2pPr marL="514350" indent="-171450">
              <a:buFont typeface="Wingdings" panose="05000000000000000000" pitchFamily="2" charset="2"/>
              <a:buChar char="Ø"/>
              <a:defRPr sz="1800">
                <a:solidFill>
                  <a:schemeClr val="accent1">
                    <a:lumMod val="50000"/>
                  </a:schemeClr>
                </a:solidFill>
              </a:defRPr>
            </a:lvl2pPr>
            <a:lvl3pPr marL="857250" indent="-171450">
              <a:buFont typeface="Wingdings" panose="05000000000000000000" pitchFamily="2" charset="2"/>
              <a:buChar char="Ø"/>
              <a:defRPr sz="1800">
                <a:solidFill>
                  <a:schemeClr val="accent1">
                    <a:lumMod val="50000"/>
                  </a:schemeClr>
                </a:solidFill>
              </a:defRPr>
            </a:lvl3pPr>
            <a:lvl4pPr marL="1200150" indent="-171450">
              <a:buFont typeface="Wingdings" panose="05000000000000000000" pitchFamily="2" charset="2"/>
              <a:buChar char="Ø"/>
              <a:defRPr sz="1800">
                <a:solidFill>
                  <a:schemeClr val="accent1">
                    <a:lumMod val="50000"/>
                  </a:schemeClr>
                </a:solidFill>
              </a:defRPr>
            </a:lvl4pPr>
            <a:lvl5pPr marL="1543050" indent="-171450">
              <a:buFont typeface="Wingdings" panose="05000000000000000000" pitchFamily="2" charset="2"/>
              <a:buChar char="Ø"/>
              <a:defRPr sz="1800">
                <a:solidFill>
                  <a:schemeClr val="accent1">
                    <a:lumMod val="50000"/>
                  </a:schemeClr>
                </a:solidFill>
              </a:defRPr>
            </a:lvl5pPr>
          </a:lstStyle>
          <a:p>
            <a:pPr marL="302266" indent="-302266" algn="just">
              <a:buClr>
                <a:srgbClr val="B88C3E"/>
              </a:buClr>
              <a:buFont typeface="Wingdings" panose="05000000000000000000" pitchFamily="2" charset="2"/>
              <a:buChar char="Ø"/>
            </a:pPr>
            <a:r>
              <a:rPr lang="tr-TR" altLang="tr-TR" dirty="0">
                <a:solidFill>
                  <a:schemeClr val="tx2"/>
                </a:solidFill>
              </a:rPr>
              <a:t>Metin eklemek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2" name="Resim Yer Tutucusu 11"/>
          <p:cNvSpPr>
            <a:spLocks noGrp="1"/>
          </p:cNvSpPr>
          <p:nvPr>
            <p:ph type="pic" sz="quarter" idx="11" hasCustomPrompt="1"/>
          </p:nvPr>
        </p:nvSpPr>
        <p:spPr>
          <a:xfrm>
            <a:off x="6313821" y="2471566"/>
            <a:ext cx="2502694" cy="2800350"/>
          </a:xfrm>
        </p:spPr>
        <p:txBody>
          <a:bodyPr/>
          <a:lstStyle>
            <a:lvl1pPr>
              <a:defRPr/>
            </a:lvl1pPr>
          </a:lstStyle>
          <a:p>
            <a:r>
              <a:rPr lang="tr-TR" dirty="0"/>
              <a:t>Resim eklemek için tıklayın. Burayı silebilirsiniz.</a:t>
            </a:r>
          </a:p>
        </p:txBody>
      </p:sp>
    </p:spTree>
    <p:extLst>
      <p:ext uri="{BB962C8B-B14F-4D97-AF65-F5344CB8AC3E}">
        <p14:creationId xmlns:p14="http://schemas.microsoft.com/office/powerpoint/2010/main" val="125957835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preferRelativeResize="0">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geçici logo"/>
          <p:cNvPicPr>
            <a:picLocks noChangeAspect="1" noChangeArrowheads="1"/>
          </p:cNvPicPr>
          <p:nvPr userDrawn="1"/>
        </p:nvPicPr>
        <p:blipFill>
          <a:blip r:embed="rId4"/>
          <a:srcRect/>
          <a:stretch>
            <a:fillRect/>
          </a:stretch>
        </p:blipFill>
        <p:spPr bwMode="auto">
          <a:xfrm>
            <a:off x="34925" y="0"/>
            <a:ext cx="971550" cy="882650"/>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sz="half" idx="1"/>
          </p:nvPr>
        </p:nvSpPr>
        <p:spPr>
          <a:xfrm>
            <a:off x="457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3 İçerik Yer Tutucusu"/>
          <p:cNvSpPr>
            <a:spLocks noGrp="1"/>
          </p:cNvSpPr>
          <p:nvPr>
            <p:ph sz="half" idx="2"/>
          </p:nvPr>
        </p:nvSpPr>
        <p:spPr>
          <a:xfrm>
            <a:off x="4648200" y="764704"/>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30"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a:t>Asıl başlık stili için tıklatın</a:t>
            </a:r>
            <a:endParaRPr lang="tr-TR" dirty="0"/>
          </a:p>
        </p:txBody>
      </p:sp>
      <p:sp>
        <p:nvSpPr>
          <p:cNvPr id="9"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10"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D434BAF7-0D51-4124-B929-7368551E352C}" type="slidenum">
              <a:rPr lang="en-US"/>
              <a:pPr>
                <a:defRPr/>
              </a:pPr>
              <a:t>‹#›</a:t>
            </a:fld>
            <a:endParaRPr lang="en-US" dirty="0"/>
          </a:p>
        </p:txBody>
      </p:sp>
    </p:spTree>
    <p:extLst>
      <p:ext uri="{BB962C8B-B14F-4D97-AF65-F5344CB8AC3E}">
        <p14:creationId xmlns:p14="http://schemas.microsoft.com/office/powerpoint/2010/main" val="235170757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preferRelativeResize="0">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geçici logo"/>
          <p:cNvPicPr>
            <a:picLocks noChangeAspect="1" noChangeArrowheads="1"/>
          </p:cNvPicPr>
          <p:nvPr userDrawn="1"/>
        </p:nvPicPr>
        <p:blipFill>
          <a:blip r:embed="rId4"/>
          <a:srcRect/>
          <a:stretch>
            <a:fillRect/>
          </a:stretch>
        </p:blipFill>
        <p:spPr bwMode="auto">
          <a:xfrm>
            <a:off x="4763" y="0"/>
            <a:ext cx="971550" cy="882650"/>
          </a:xfrm>
          <a:prstGeom prst="rect">
            <a:avLst/>
          </a:prstGeom>
          <a:ln>
            <a:noFill/>
          </a:ln>
          <a:effectLst>
            <a:outerShdw blurRad="190500" algn="tl" rotWithShape="0">
              <a:srgbClr val="000000">
                <a:alpha val="70000"/>
              </a:srgbClr>
            </a:outerShdw>
          </a:effectLst>
          <a:extLst/>
        </p:spPr>
      </p:pic>
      <p:sp>
        <p:nvSpPr>
          <p:cNvPr id="3" name="2 Metin Yer Tutucusu"/>
          <p:cNvSpPr>
            <a:spLocks noGrp="1"/>
          </p:cNvSpPr>
          <p:nvPr>
            <p:ph type="body" idx="1"/>
          </p:nvPr>
        </p:nvSpPr>
        <p:spPr>
          <a:xfrm>
            <a:off x="457200" y="764704"/>
            <a:ext cx="4040188"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1700808"/>
            <a:ext cx="4040188"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4 Metin Yer Tutucusu"/>
          <p:cNvSpPr>
            <a:spLocks noGrp="1"/>
          </p:cNvSpPr>
          <p:nvPr>
            <p:ph type="body" sz="quarter" idx="3"/>
          </p:nvPr>
        </p:nvSpPr>
        <p:spPr>
          <a:xfrm>
            <a:off x="4644000" y="764704"/>
            <a:ext cx="4041775" cy="828000"/>
          </a:xfrm>
        </p:spPr>
        <p:txBody>
          <a:bodyPr anchor="ctr">
            <a:noAutofit/>
          </a:bodyPr>
          <a:lstStyle>
            <a:lvl1pPr marL="0" indent="0" algn="ctr">
              <a:buNone/>
              <a:defRPr sz="2000" b="0">
                <a:solidFill>
                  <a:srgbClr val="4D968B"/>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1700808"/>
            <a:ext cx="4041775"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32"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a:t>Asıl başlık stili için tıklatın</a:t>
            </a:r>
            <a:endParaRPr lang="tr-TR" dirty="0"/>
          </a:p>
        </p:txBody>
      </p:sp>
      <p:sp>
        <p:nvSpPr>
          <p:cNvPr id="10"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5C5E06FE-F3FC-48D2-AA99-206CD7C5A2BB}" type="slidenum">
              <a:rPr lang="en-US"/>
              <a:pPr>
                <a:defRPr/>
              </a:pPr>
              <a:t>‹#›</a:t>
            </a:fld>
            <a:endParaRPr lang="en-US" dirty="0"/>
          </a:p>
        </p:txBody>
      </p:sp>
    </p:spTree>
    <p:extLst>
      <p:ext uri="{BB962C8B-B14F-4D97-AF65-F5344CB8AC3E}">
        <p14:creationId xmlns:p14="http://schemas.microsoft.com/office/powerpoint/2010/main" val="46604907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44463"/>
            <a:ext cx="91440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geçici logo"/>
          <p:cNvPicPr>
            <a:picLocks noChangeAspect="1" noChangeArrowheads="1"/>
          </p:cNvPicPr>
          <p:nvPr userDrawn="1"/>
        </p:nvPicPr>
        <p:blipFill>
          <a:blip r:embed="rId4"/>
          <a:srcRect/>
          <a:stretch>
            <a:fillRect/>
          </a:stretch>
        </p:blipFill>
        <p:spPr bwMode="auto">
          <a:xfrm>
            <a:off x="20638" y="0"/>
            <a:ext cx="971550" cy="882650"/>
          </a:xfrm>
          <a:prstGeom prst="rect">
            <a:avLst/>
          </a:prstGeom>
          <a:ln>
            <a:noFill/>
          </a:ln>
          <a:effectLst>
            <a:outerShdw blurRad="190500" algn="tl" rotWithShape="0">
              <a:srgbClr val="000000">
                <a:alpha val="70000"/>
              </a:srgbClr>
            </a:outerShdw>
          </a:effectLst>
          <a:extLst/>
        </p:spPr>
      </p:pic>
      <p:sp>
        <p:nvSpPr>
          <p:cNvPr id="28" name="1 Başlık"/>
          <p:cNvSpPr>
            <a:spLocks noGrp="1"/>
          </p:cNvSpPr>
          <p:nvPr>
            <p:ph type="title"/>
          </p:nvPr>
        </p:nvSpPr>
        <p:spPr>
          <a:xfrm>
            <a:off x="2987824" y="144000"/>
            <a:ext cx="6156174"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a:t>Asıl başlık stili için tıklatın</a:t>
            </a:r>
            <a:endParaRPr lang="tr-TR" dirty="0"/>
          </a:p>
        </p:txBody>
      </p:sp>
      <p:sp>
        <p:nvSpPr>
          <p:cNvPr id="6"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7"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A76928F4-6AAA-4C54-A1F4-1459EC49FBF9}" type="slidenum">
              <a:rPr lang="en-US"/>
              <a:pPr>
                <a:defRPr/>
              </a:pPr>
              <a:t>‹#›</a:t>
            </a:fld>
            <a:endParaRPr lang="en-US" dirty="0"/>
          </a:p>
        </p:txBody>
      </p:sp>
    </p:spTree>
    <p:extLst>
      <p:ext uri="{BB962C8B-B14F-4D97-AF65-F5344CB8AC3E}">
        <p14:creationId xmlns:p14="http://schemas.microsoft.com/office/powerpoint/2010/main" val="133507309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4"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8688A38A-7FC8-4CBB-BD77-5C713C03ACE6}" type="slidenum">
              <a:rPr lang="en-US"/>
              <a:pPr>
                <a:defRPr/>
              </a:pPr>
              <a:t>‹#›</a:t>
            </a:fld>
            <a:endParaRPr lang="en-US" dirty="0"/>
          </a:p>
        </p:txBody>
      </p:sp>
    </p:spTree>
    <p:extLst>
      <p:ext uri="{BB962C8B-B14F-4D97-AF65-F5344CB8AC3E}">
        <p14:creationId xmlns:p14="http://schemas.microsoft.com/office/powerpoint/2010/main" val="111943616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5" name="6 Grup"/>
          <p:cNvGrpSpPr>
            <a:grpSpLocks/>
          </p:cNvGrpSpPr>
          <p:nvPr/>
        </p:nvGrpSpPr>
        <p:grpSpPr bwMode="auto">
          <a:xfrm>
            <a:off x="252413" y="296863"/>
            <a:ext cx="2339975" cy="287337"/>
            <a:chOff x="285750" y="2714625"/>
            <a:chExt cx="2333625" cy="287338"/>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714625"/>
              <a:ext cx="2333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0" y="2714625"/>
              <a:ext cx="2333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geçici logo"/>
          <p:cNvPicPr>
            <a:picLocks noChangeAspect="1" noChangeArrowheads="1"/>
          </p:cNvPicPr>
          <p:nvPr userDrawn="1"/>
        </p:nvPicPr>
        <p:blipFill>
          <a:blip r:embed="rId4"/>
          <a:srcRect/>
          <a:stretch>
            <a:fillRect/>
          </a:stretch>
        </p:blipFill>
        <p:spPr bwMode="auto">
          <a:xfrm>
            <a:off x="246063" y="106363"/>
            <a:ext cx="735012" cy="6667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52000" y="900000"/>
            <a:ext cx="2340000" cy="2340000"/>
          </a:xfrm>
        </p:spPr>
        <p:txBody>
          <a:bodyPr>
            <a:noAutofit/>
          </a:bodyPr>
          <a:lstStyle>
            <a:lvl1pPr algn="ctr">
              <a:defRPr sz="3600" b="1">
                <a:solidFill>
                  <a:srgbClr val="C00000"/>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2 İçerik Yer Tutucusu"/>
          <p:cNvSpPr>
            <a:spLocks noGrp="1"/>
          </p:cNvSpPr>
          <p:nvPr>
            <p:ph idx="1"/>
          </p:nvPr>
        </p:nvSpPr>
        <p:spPr>
          <a:xfrm>
            <a:off x="2786050" y="273050"/>
            <a:ext cx="5900750" cy="5853113"/>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3 Metin Yer Tutucusu"/>
          <p:cNvSpPr>
            <a:spLocks noGrp="1"/>
          </p:cNvSpPr>
          <p:nvPr>
            <p:ph type="body" sz="half" idx="2"/>
          </p:nvPr>
        </p:nvSpPr>
        <p:spPr>
          <a:xfrm>
            <a:off x="252000" y="3384000"/>
            <a:ext cx="2340000" cy="2736000"/>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0"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11"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DF79AA45-10B6-4003-990A-B5F9D43BCD0A}" type="slidenum">
              <a:rPr lang="en-US"/>
              <a:pPr>
                <a:defRPr/>
              </a:pPr>
              <a:t>‹#›</a:t>
            </a:fld>
            <a:endParaRPr lang="en-US" dirty="0"/>
          </a:p>
        </p:txBody>
      </p:sp>
    </p:spTree>
    <p:extLst>
      <p:ext uri="{BB962C8B-B14F-4D97-AF65-F5344CB8AC3E}">
        <p14:creationId xmlns:p14="http://schemas.microsoft.com/office/powerpoint/2010/main" val="252658366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00"/>
            <a:ext cx="91440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240213"/>
            <a:ext cx="849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240213"/>
            <a:ext cx="159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geçici logo"/>
          <p:cNvPicPr>
            <a:picLocks noChangeAspect="1" noChangeArrowheads="1"/>
          </p:cNvPicPr>
          <p:nvPr userDrawn="1"/>
        </p:nvPicPr>
        <p:blipFill>
          <a:blip r:embed="rId5"/>
          <a:srcRect/>
          <a:stretch>
            <a:fillRect/>
          </a:stretch>
        </p:blipFill>
        <p:spPr bwMode="auto">
          <a:xfrm>
            <a:off x="323850" y="3997325"/>
            <a:ext cx="971550" cy="882650"/>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title"/>
          </p:nvPr>
        </p:nvSpPr>
        <p:spPr>
          <a:xfrm>
            <a:off x="228600" y="4876800"/>
            <a:ext cx="8763000" cy="566738"/>
          </a:xfrm>
        </p:spPr>
        <p:txBody>
          <a:bodyPr anchor="b">
            <a:noAutofit/>
          </a:bodyPr>
          <a:lstStyle>
            <a:lvl1pPr algn="l">
              <a:defRPr sz="3200" b="1">
                <a:solidFill>
                  <a:srgbClr val="C00000"/>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2 Resim Yer Tutucusu"/>
          <p:cNvSpPr>
            <a:spLocks noGrp="1"/>
          </p:cNvSpPr>
          <p:nvPr>
            <p:ph type="pic" idx="1"/>
          </p:nvPr>
        </p:nvSpPr>
        <p:spPr>
          <a:xfrm>
            <a:off x="1600200" y="228600"/>
            <a:ext cx="7391400" cy="3843343"/>
          </a:xfrm>
        </p:spPr>
        <p:txBody>
          <a:bodyPr rtlCol="0">
            <a:normAutofit/>
          </a:bodyPr>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tr-TR" noProof="0" dirty="0"/>
          </a:p>
        </p:txBody>
      </p:sp>
      <p:sp>
        <p:nvSpPr>
          <p:cNvPr id="4" name="3 Metin Yer Tutucusu"/>
          <p:cNvSpPr>
            <a:spLocks noGrp="1"/>
          </p:cNvSpPr>
          <p:nvPr>
            <p:ph type="body" sz="half" idx="2"/>
          </p:nvPr>
        </p:nvSpPr>
        <p:spPr>
          <a:xfrm>
            <a:off x="228600" y="5443538"/>
            <a:ext cx="8763000" cy="804862"/>
          </a:xfrm>
        </p:spPr>
        <p:txBody>
          <a:bodyP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4 Altbilgi Yer Tutucusu"/>
          <p:cNvSpPr>
            <a:spLocks noGrp="1"/>
          </p:cNvSpPr>
          <p:nvPr>
            <p:ph type="ftr" sz="quarter" idx="10"/>
          </p:nvPr>
        </p:nvSpPr>
        <p:spPr>
          <a:xfrm>
            <a:off x="1828800" y="6553200"/>
            <a:ext cx="5672138" cy="252413"/>
          </a:xfrm>
        </p:spPr>
        <p:txBody>
          <a:bodyPr/>
          <a:lstStyle>
            <a:lvl1pPr algn="l">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endParaRPr lang="tr-TR"/>
          </a:p>
        </p:txBody>
      </p:sp>
      <p:sp>
        <p:nvSpPr>
          <p:cNvPr id="10" name="5 Slayt Numarası Yer Tutucusu"/>
          <p:cNvSpPr>
            <a:spLocks noGrp="1"/>
          </p:cNvSpPr>
          <p:nvPr>
            <p:ph type="sldNum" sz="quarter" idx="11"/>
          </p:nvPr>
        </p:nvSpPr>
        <p:spPr>
          <a:xfrm>
            <a:off x="8429625" y="6553200"/>
            <a:ext cx="571500" cy="252413"/>
          </a:xfrm>
        </p:spPr>
        <p:txBody>
          <a:bodyPr/>
          <a:lstStyle>
            <a:lvl1pPr algn="ctr">
              <a:defRPr sz="1600" smtClean="0">
                <a:solidFill>
                  <a:prstClr val="white">
                    <a:lumMod val="85000"/>
                  </a:prstClr>
                </a:solidFill>
                <a:effectLst>
                  <a:outerShdw blurRad="38100" dist="38100" dir="2700000" algn="tl">
                    <a:srgbClr val="000000">
                      <a:alpha val="43137"/>
                    </a:srgbClr>
                  </a:outerShdw>
                </a:effectLst>
                <a:latin typeface="Calibri" pitchFamily="34" charset="0"/>
                <a:cs typeface="Arial" charset="0"/>
              </a:defRPr>
            </a:lvl1pPr>
          </a:lstStyle>
          <a:p>
            <a:pPr>
              <a:defRPr/>
            </a:pPr>
            <a:fld id="{61914D7E-3545-4FB1-A1BE-3FB59E06F4C8}" type="slidenum">
              <a:rPr lang="en-US"/>
              <a:pPr>
                <a:defRPr/>
              </a:pPr>
              <a:t>‹#›</a:t>
            </a:fld>
            <a:endParaRPr lang="en-US" dirty="0"/>
          </a:p>
        </p:txBody>
      </p:sp>
    </p:spTree>
    <p:extLst>
      <p:ext uri="{BB962C8B-B14F-4D97-AF65-F5344CB8AC3E}">
        <p14:creationId xmlns:p14="http://schemas.microsoft.com/office/powerpoint/2010/main" val="383678391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11.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0418"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60419"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prstClr val="black">
                    <a:tint val="75000"/>
                  </a:prstClr>
                </a:solidFill>
                <a:latin typeface="Arial" pitchFamily="34" charset="0"/>
                <a:cs typeface="Arial" pitchFamily="34" charset="0"/>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tint val="75000"/>
                  </a:prstClr>
                </a:solidFill>
                <a:latin typeface="Arial" pitchFamily="34" charset="0"/>
                <a:cs typeface="Arial" pitchFamily="34" charset="0"/>
              </a:defRPr>
            </a:lvl1pPr>
          </a:lstStyle>
          <a:p>
            <a:pPr>
              <a:defRPr/>
            </a:pPr>
            <a:fld id="{1B75CCFE-E72E-4DFE-ACC2-FC190F447E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ransition spd="med">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43" y="0"/>
            <a:ext cx="9141714" cy="6858000"/>
          </a:xfrm>
          <a:prstGeom prst="rect">
            <a:avLst/>
          </a:prstGeom>
        </p:spPr>
      </p:pic>
      <p:sp>
        <p:nvSpPr>
          <p:cNvPr id="17" name="Aynı Yanın Köşesi Yuvarlatılmış Dikdörtgen 5"/>
          <p:cNvSpPr/>
          <p:nvPr userDrawn="1"/>
        </p:nvSpPr>
        <p:spPr>
          <a:xfrm rot="10800000">
            <a:off x="-3575" y="6121204"/>
            <a:ext cx="9146429" cy="731170"/>
          </a:xfrm>
          <a:prstGeom prst="round2SameRect">
            <a:avLst/>
          </a:prstGeom>
          <a:solidFill>
            <a:schemeClr val="accent1"/>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dirty="0"/>
          </a:p>
        </p:txBody>
      </p:sp>
      <p:sp>
        <p:nvSpPr>
          <p:cNvPr id="15" name="Dikdörtgen 4"/>
          <p:cNvSpPr/>
          <p:nvPr userDrawn="1"/>
        </p:nvSpPr>
        <p:spPr>
          <a:xfrm>
            <a:off x="-1191" y="1004888"/>
            <a:ext cx="9144047" cy="50400"/>
          </a:xfrm>
          <a:prstGeom prst="rect">
            <a:avLst/>
          </a:prstGeom>
          <a:solidFill>
            <a:schemeClr val="accent1"/>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dirty="0"/>
          </a:p>
        </p:txBody>
      </p:sp>
      <p:sp>
        <p:nvSpPr>
          <p:cNvPr id="2" name="Title Placeholder 1"/>
          <p:cNvSpPr>
            <a:spLocks noGrp="1"/>
          </p:cNvSpPr>
          <p:nvPr>
            <p:ph type="title"/>
          </p:nvPr>
        </p:nvSpPr>
        <p:spPr>
          <a:xfrm>
            <a:off x="1045230" y="452718"/>
            <a:ext cx="7053542" cy="140053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45230" y="2052919"/>
            <a:ext cx="7053542" cy="39362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1431" y="6124574"/>
            <a:ext cx="827484" cy="304799"/>
          </a:xfrm>
          <a:prstGeom prst="rect">
            <a:avLst/>
          </a:prstGeom>
        </p:spPr>
        <p:txBody>
          <a:bodyPr vert="horz" lIns="91440" tIns="45720" rIns="91440" bIns="45720" rtlCol="0" anchor="ctr"/>
          <a:lstStyle>
            <a:lvl1pPr algn="l">
              <a:defRPr sz="900" b="1" i="0">
                <a:solidFill>
                  <a:schemeClr val="tx2"/>
                </a:solidFill>
              </a:defRPr>
            </a:lvl1pPr>
          </a:lstStyle>
          <a:p>
            <a:fld id="{AD5656FB-76F6-418A-B6DE-A86CC628390C}" type="datetime1">
              <a:rPr lang="en-US" smtClean="0"/>
              <a:t>5/6/2024</a:t>
            </a:fld>
            <a:endParaRPr lang="en-US" dirty="0"/>
          </a:p>
        </p:txBody>
      </p:sp>
      <p:sp>
        <p:nvSpPr>
          <p:cNvPr id="5" name="Footer Placeholder 4"/>
          <p:cNvSpPr>
            <a:spLocks noGrp="1"/>
          </p:cNvSpPr>
          <p:nvPr>
            <p:ph type="ftr" sz="quarter" idx="3"/>
          </p:nvPr>
        </p:nvSpPr>
        <p:spPr>
          <a:xfrm>
            <a:off x="21432" y="6432742"/>
            <a:ext cx="2894846" cy="304801"/>
          </a:xfrm>
          <a:prstGeom prst="rect">
            <a:avLst/>
          </a:prstGeom>
        </p:spPr>
        <p:txBody>
          <a:bodyPr vert="horz" lIns="91440" tIns="45720" rIns="91440" bIns="45720" rtlCol="0" anchor="ctr"/>
          <a:lstStyle>
            <a:lvl1pPr algn="l">
              <a:defRPr sz="900" b="1" i="0">
                <a:solidFill>
                  <a:schemeClr val="tx2"/>
                </a:solidFill>
              </a:defRPr>
            </a:lvl1pPr>
          </a:lstStyle>
          <a:p>
            <a:r>
              <a:rPr lang="en-US" dirty="0"/>
              <a:t>www.ekonomi.gov.tr</a:t>
            </a:r>
          </a:p>
        </p:txBody>
      </p:sp>
      <p:sp>
        <p:nvSpPr>
          <p:cNvPr id="6" name="Slide Number Placeholder 5"/>
          <p:cNvSpPr>
            <a:spLocks noGrp="1"/>
          </p:cNvSpPr>
          <p:nvPr>
            <p:ph type="sldNum" sz="quarter" idx="4"/>
          </p:nvPr>
        </p:nvSpPr>
        <p:spPr>
          <a:xfrm>
            <a:off x="8602218" y="6333914"/>
            <a:ext cx="398907" cy="467143"/>
          </a:xfrm>
          <a:prstGeom prst="rect">
            <a:avLst/>
          </a:prstGeom>
        </p:spPr>
        <p:txBody>
          <a:bodyPr vert="horz" lIns="91440" tIns="45720" rIns="91440" bIns="45720" rtlCol="0" anchor="ctr"/>
          <a:lstStyle>
            <a:lvl1pPr algn="ctr">
              <a:defRPr sz="1500" b="0" i="0">
                <a:solidFill>
                  <a:schemeClr val="tx2"/>
                </a:solidFill>
              </a:defRPr>
            </a:lvl1pPr>
          </a:lstStyle>
          <a:p>
            <a:fld id="{D57F1E4F-1CFF-5643-939E-02111984F565}" type="slidenum">
              <a:rPr lang="en-US" smtClean="0"/>
              <a:pPr/>
              <a:t>‹#›</a:t>
            </a:fld>
            <a:endParaRPr lang="en-US" dirty="0"/>
          </a:p>
        </p:txBody>
      </p:sp>
      <p:pic>
        <p:nvPicPr>
          <p:cNvPr id="12" name="Picture 4" descr="https://cdn.ticaret.gov.tr/images/logo/logo.png"/>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43623" y="64873"/>
            <a:ext cx="2451664" cy="77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789423"/>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2" r:id="rId20"/>
    <p:sldLayoutId id="2147483845" r:id="rId21"/>
  </p:sldLayoutIdLst>
  <p:hf hdr="0" dt="0"/>
  <p:txStyles>
    <p:titleStyle>
      <a:lvl1pPr algn="ctr" defTabSz="342900" rtl="0" eaLnBrk="1" latinLnBrk="0" hangingPunct="1">
        <a:spcBef>
          <a:spcPct val="0"/>
        </a:spcBef>
        <a:buNone/>
        <a:defRPr sz="3150" b="1" i="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1"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1"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1"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1"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1"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AE264D-BFCB-4EC8-B032-C8BF9C272F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dirty="0"/>
              <a:t>		BAŞLIK EKLEMEK İÇİN TIKLAYIN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5" name="Slayt Numarası Yer Tutucusu 4"/>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73A998-050B-4B58-BBB4-BDAD82F3BBF4}" type="slidenum">
              <a:rPr lang="tr-TR" smtClean="0"/>
              <a:t>‹#›</a:t>
            </a:fld>
            <a:endParaRPr lang="tr-TR" dirty="0"/>
          </a:p>
        </p:txBody>
      </p:sp>
    </p:spTree>
    <p:extLst>
      <p:ext uri="{BB962C8B-B14F-4D97-AF65-F5344CB8AC3E}">
        <p14:creationId xmlns:p14="http://schemas.microsoft.com/office/powerpoint/2010/main" val="4238290529"/>
      </p:ext>
    </p:extLst>
  </p:cSld>
  <p:clrMap bg1="lt1" tx1="dk1" bg2="lt2" tx2="dk2" accent1="accent1" accent2="accent2" accent3="accent3" accent4="accent4" accent5="accent5" accent6="accent6" hlink="hlink" folHlink="folHlink"/>
  <p:sldLayoutIdLst>
    <p:sldLayoutId id="2147483851" r:id="rId1"/>
  </p:sldLayoutIdLst>
  <p:hf hdr="0" ftr="0" dt="0"/>
  <p:txStyles>
    <p:titleStyle>
      <a:lvl1pPr algn="l" defTabSz="685800" rtl="0" eaLnBrk="1" latinLnBrk="0" hangingPunct="1">
        <a:lnSpc>
          <a:spcPct val="90000"/>
        </a:lnSpc>
        <a:spcBef>
          <a:spcPct val="0"/>
        </a:spcBef>
        <a:buNone/>
        <a:defRPr sz="2175" b="1" kern="1200" baseline="0">
          <a:solidFill>
            <a:schemeClr val="accent1">
              <a:lumMod val="75000"/>
            </a:schemeClr>
          </a:solidFill>
          <a:latin typeface="Myriad Pro" panose="020B0503030403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1">
              <a:lumMod val="75000"/>
            </a:schemeClr>
          </a:solidFill>
          <a:latin typeface="Myriad Pro" panose="020B05030304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1">
              <a:lumMod val="75000"/>
            </a:schemeClr>
          </a:solidFill>
          <a:latin typeface="Myriad Pro" panose="020B05030304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1">
              <a:lumMod val="75000"/>
            </a:schemeClr>
          </a:solidFill>
          <a:latin typeface="Myriad Pro" panose="020B05030304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lumMod val="75000"/>
            </a:schemeClr>
          </a:solidFill>
          <a:latin typeface="Myriad Pro" panose="020B05030304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1">
              <a:lumMod val="75000"/>
            </a:schemeClr>
          </a:solidFill>
          <a:latin typeface="Myriad Pro" panose="020B05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4.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4.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4.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27.xml"/><Relationship Id="rId1" Type="http://schemas.openxmlformats.org/officeDocument/2006/relationships/slideLayout" Target="../slideLayouts/slideLayout34.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0.xml"/><Relationship Id="rId1" Type="http://schemas.openxmlformats.org/officeDocument/2006/relationships/slideLayout" Target="../slideLayouts/slideLayout3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1.xml"/><Relationship Id="rId1" Type="http://schemas.openxmlformats.org/officeDocument/2006/relationships/slideLayout" Target="../slideLayouts/slideLayout3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2.xml"/><Relationship Id="rId1" Type="http://schemas.openxmlformats.org/officeDocument/2006/relationships/slideLayout" Target="../slideLayouts/slideLayout34.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6.xml"/><Relationship Id="rId1" Type="http://schemas.openxmlformats.org/officeDocument/2006/relationships/slideLayout" Target="../slideLayouts/slideLayout34.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8.xml"/><Relationship Id="rId1" Type="http://schemas.openxmlformats.org/officeDocument/2006/relationships/slideLayout" Target="../slideLayouts/slideLayout34.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9.xml"/><Relationship Id="rId1" Type="http://schemas.openxmlformats.org/officeDocument/2006/relationships/slideLayout" Target="../slideLayouts/slideLayout34.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1.xml"/><Relationship Id="rId1" Type="http://schemas.openxmlformats.org/officeDocument/2006/relationships/slideLayout" Target="../slideLayouts/slideLayout34.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2.xml"/><Relationship Id="rId1" Type="http://schemas.openxmlformats.org/officeDocument/2006/relationships/slideLayout" Target="../slideLayouts/slideLayout34.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43.xml"/><Relationship Id="rId1" Type="http://schemas.openxmlformats.org/officeDocument/2006/relationships/slideLayout" Target="../slideLayouts/slideLayout34.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4.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45.xml"/><Relationship Id="rId1" Type="http://schemas.openxmlformats.org/officeDocument/2006/relationships/slideLayout" Target="../slideLayouts/slideLayout34.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47.xml"/><Relationship Id="rId1" Type="http://schemas.openxmlformats.org/officeDocument/2006/relationships/slideLayout" Target="../slideLayouts/slideLayout34.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8.xml"/><Relationship Id="rId1" Type="http://schemas.openxmlformats.org/officeDocument/2006/relationships/slideLayout" Target="../slideLayouts/slideLayout34.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9.xml"/><Relationship Id="rId1" Type="http://schemas.openxmlformats.org/officeDocument/2006/relationships/slideLayout" Target="../slideLayouts/slideLayout34.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0" y="1556793"/>
            <a:ext cx="9144000" cy="2232248"/>
          </a:xfrm>
          <a:prstGeom prst="rect">
            <a:avLst/>
          </a:prstGeom>
          <a:noFill/>
          <a:ln w="9525">
            <a:noFill/>
            <a:miter lim="800000"/>
            <a:headEnd/>
            <a:tailEnd/>
          </a:ln>
        </p:spPr>
        <p:txBody>
          <a:bodyPr anchor="ctr"/>
          <a:lstStyle/>
          <a:p>
            <a:pPr algn="ctr" fontAlgn="auto">
              <a:spcBef>
                <a:spcPts val="0"/>
              </a:spcBef>
              <a:spcAft>
                <a:spcPts val="0"/>
              </a:spcAft>
              <a:defRPr/>
            </a:pPr>
            <a:r>
              <a:rPr lang="tr-TR" sz="4000" b="1" dirty="0">
                <a:solidFill>
                  <a:schemeClr val="bg2"/>
                </a:solidFill>
                <a:latin typeface="Calibri" pitchFamily="34" charset="0"/>
                <a:cs typeface="+mn-cs"/>
              </a:rPr>
              <a:t>DAHİLDE İŞLEME REJİMİ</a:t>
            </a:r>
          </a:p>
        </p:txBody>
      </p:sp>
      <p:sp>
        <p:nvSpPr>
          <p:cNvPr id="3" name="Metin kutusu 2"/>
          <p:cNvSpPr txBox="1"/>
          <p:nvPr/>
        </p:nvSpPr>
        <p:spPr>
          <a:xfrm>
            <a:off x="-108520" y="3789041"/>
            <a:ext cx="9144000" cy="671851"/>
          </a:xfrm>
          <a:prstGeom prst="rect">
            <a:avLst/>
          </a:prstGeom>
          <a:noFill/>
        </p:spPr>
        <p:txBody>
          <a:bodyPr>
            <a:spAutoFit/>
          </a:bodyPr>
          <a:lstStyle/>
          <a:p>
            <a:pPr algn="ctr" fontAlgn="auto">
              <a:lnSpc>
                <a:spcPct val="150000"/>
              </a:lnSpc>
              <a:spcBef>
                <a:spcPts val="0"/>
              </a:spcBef>
              <a:spcAft>
                <a:spcPts val="0"/>
              </a:spcAft>
              <a:defRPr/>
            </a:pPr>
            <a:r>
              <a:rPr lang="tr-TR" sz="2800" b="1" dirty="0">
                <a:solidFill>
                  <a:srgbClr val="002060"/>
                </a:solidFill>
                <a:latin typeface="Calibri"/>
                <a:cs typeface="+mn-cs"/>
              </a:rPr>
              <a:t>İHRACAT GENEL MÜDÜRLÜĞÜ</a:t>
            </a:r>
          </a:p>
        </p:txBody>
      </p:sp>
      <p:pic>
        <p:nvPicPr>
          <p:cNvPr id="4" name="Picture 3" descr="ppt_sunum_format-01.png">
            <a:extLst>
              <a:ext uri="{FF2B5EF4-FFF2-40B4-BE49-F238E27FC236}">
                <a16:creationId xmlns:a16="http://schemas.microsoft.com/office/drawing/2014/main" id="{D264F2C2-124A-46CD-BFA4-0C2718A3CC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6874800"/>
          </a:xfrm>
          <a:prstGeom prst="rect">
            <a:avLst/>
          </a:prstGeom>
        </p:spPr>
      </p:pic>
      <p:pic>
        <p:nvPicPr>
          <p:cNvPr id="5" name="Picture 4" descr="Untitled-1.png">
            <a:extLst>
              <a:ext uri="{FF2B5EF4-FFF2-40B4-BE49-F238E27FC236}">
                <a16:creationId xmlns:a16="http://schemas.microsoft.com/office/drawing/2014/main" id="{63A80A1B-E161-4D13-9C06-378C411F35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8772" y="882780"/>
            <a:ext cx="4079681" cy="1234015"/>
          </a:xfrm>
          <a:prstGeom prst="rect">
            <a:avLst/>
          </a:prstGeom>
        </p:spPr>
      </p:pic>
      <p:sp>
        <p:nvSpPr>
          <p:cNvPr id="6" name="Metin kutusu 5">
            <a:extLst>
              <a:ext uri="{FF2B5EF4-FFF2-40B4-BE49-F238E27FC236}">
                <a16:creationId xmlns:a16="http://schemas.microsoft.com/office/drawing/2014/main" id="{BD939665-E8AA-4072-8EEA-4DDB580AFDE5}"/>
              </a:ext>
            </a:extLst>
          </p:cNvPr>
          <p:cNvSpPr txBox="1"/>
          <p:nvPr/>
        </p:nvSpPr>
        <p:spPr>
          <a:xfrm>
            <a:off x="955080" y="2421957"/>
            <a:ext cx="7233840" cy="2616101"/>
          </a:xfrm>
          <a:prstGeom prst="rect">
            <a:avLst/>
          </a:prstGeom>
          <a:noFill/>
        </p:spPr>
        <p:txBody>
          <a:bodyPr wrap="none" rtlCol="0">
            <a:spAutoFit/>
          </a:bodyPr>
          <a:lstStyle/>
          <a:p>
            <a:pPr algn="ctr"/>
            <a:r>
              <a:rPr lang="tr-TR" sz="3200" dirty="0">
                <a:solidFill>
                  <a:srgbClr val="C49A6C"/>
                </a:solidFill>
              </a:rPr>
              <a:t>İHRACAT GENEL MÜDÜRLÜĞÜ</a:t>
            </a:r>
          </a:p>
          <a:p>
            <a:pPr algn="ctr"/>
            <a:r>
              <a:rPr lang="tr-TR" sz="3200" dirty="0">
                <a:solidFill>
                  <a:srgbClr val="C49A6C"/>
                </a:solidFill>
              </a:rPr>
              <a:t>DAHİLDE İŞLEME REJİMİ MEVZUATI</a:t>
            </a:r>
          </a:p>
          <a:p>
            <a:endParaRPr lang="tr-TR" sz="2000" dirty="0">
              <a:solidFill>
                <a:srgbClr val="C49A6C"/>
              </a:solidFill>
            </a:endParaRPr>
          </a:p>
          <a:p>
            <a:pPr algn="ctr"/>
            <a:r>
              <a:rPr lang="tr-TR" sz="3200" dirty="0">
                <a:solidFill>
                  <a:srgbClr val="C49A6C"/>
                </a:solidFill>
              </a:rPr>
              <a:t>Ahmet Onur ÇATAKLI</a:t>
            </a:r>
          </a:p>
          <a:p>
            <a:pPr algn="ctr"/>
            <a:r>
              <a:rPr lang="tr-TR" sz="2800" dirty="0">
                <a:solidFill>
                  <a:srgbClr val="C49A6C"/>
                </a:solidFill>
              </a:rPr>
              <a:t>Ticaret Uzmanı</a:t>
            </a:r>
            <a:endParaRPr lang="tr-TR" sz="2000" dirty="0">
              <a:solidFill>
                <a:srgbClr val="C49A6C"/>
              </a:solidFill>
            </a:endParaRPr>
          </a:p>
          <a:p>
            <a:pPr algn="ctr"/>
            <a:r>
              <a:rPr lang="tr-TR" sz="2000" dirty="0">
                <a:solidFill>
                  <a:srgbClr val="C49A6C"/>
                </a:solidFill>
              </a:rPr>
              <a:t>cataklia@ticaret.gov.tr</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a:xfrm>
            <a:off x="1763688" y="476672"/>
            <a:ext cx="7094323" cy="1325563"/>
          </a:xfrm>
        </p:spPr>
        <p:txBody>
          <a:bodyPr>
            <a:normAutofit/>
          </a:bodyPr>
          <a:lstStyle/>
          <a:p>
            <a:pPr algn="ctr"/>
            <a:r>
              <a:rPr lang="tr-TR" altLang="tr-TR" sz="2400" dirty="0">
                <a:solidFill>
                  <a:srgbClr val="083048"/>
                </a:solidFill>
                <a:latin typeface="Century Gothic" panose="020F0302020204030204"/>
              </a:rPr>
              <a:t>DAHİLDE İŞLEME İZNİ VE DAHİLDE İŞLEME İZİN BELGESİ ARASINDAKİ FARK</a:t>
            </a:r>
            <a:endParaRPr lang="tr-TR" sz="2400" dirty="0">
              <a:solidFill>
                <a:srgbClr val="083048"/>
              </a:solidFill>
              <a:latin typeface="Century Gothic" panose="020F0302020204030204"/>
            </a:endParaRPr>
          </a:p>
        </p:txBody>
      </p:sp>
      <p:graphicFrame>
        <p:nvGraphicFramePr>
          <p:cNvPr id="6" name="Diyagram 5">
            <a:extLst>
              <a:ext uri="{FF2B5EF4-FFF2-40B4-BE49-F238E27FC236}">
                <a16:creationId xmlns:a16="http://schemas.microsoft.com/office/drawing/2014/main" id="{04DB458C-3C5A-4550-8A31-01592C6967F7}"/>
              </a:ext>
            </a:extLst>
          </p:cNvPr>
          <p:cNvGraphicFramePr/>
          <p:nvPr>
            <p:extLst>
              <p:ext uri="{D42A27DB-BD31-4B8C-83A1-F6EECF244321}">
                <p14:modId xmlns:p14="http://schemas.microsoft.com/office/powerpoint/2010/main" val="467315861"/>
              </p:ext>
            </p:extLst>
          </p:nvPr>
        </p:nvGraphicFramePr>
        <p:xfrm>
          <a:off x="719571" y="3142389"/>
          <a:ext cx="7704857"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a:extLst>
              <a:ext uri="{FF2B5EF4-FFF2-40B4-BE49-F238E27FC236}">
                <a16:creationId xmlns:a16="http://schemas.microsoft.com/office/drawing/2014/main" id="{BC6F9B97-9321-48ED-802F-8C69B299AE4D}"/>
              </a:ext>
            </a:extLst>
          </p:cNvPr>
          <p:cNvGraphicFramePr/>
          <p:nvPr>
            <p:extLst>
              <p:ext uri="{D42A27DB-BD31-4B8C-83A1-F6EECF244321}">
                <p14:modId xmlns:p14="http://schemas.microsoft.com/office/powerpoint/2010/main" val="3604495449"/>
              </p:ext>
            </p:extLst>
          </p:nvPr>
        </p:nvGraphicFramePr>
        <p:xfrm>
          <a:off x="1475656" y="1802235"/>
          <a:ext cx="6840760" cy="9350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43185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a:xfrm>
            <a:off x="1763688" y="476672"/>
            <a:ext cx="7094323" cy="1325563"/>
          </a:xfrm>
        </p:spPr>
        <p:txBody>
          <a:bodyPr>
            <a:normAutofit/>
          </a:bodyPr>
          <a:lstStyle/>
          <a:p>
            <a:pPr algn="ctr"/>
            <a:r>
              <a:rPr lang="tr-TR" altLang="tr-TR" sz="2400" dirty="0">
                <a:solidFill>
                  <a:srgbClr val="083048"/>
                </a:solidFill>
                <a:latin typeface="Century Gothic" panose="020F0302020204030204"/>
              </a:rPr>
              <a:t>DAHİLDE İŞLEME İZİN BELGESİ</a:t>
            </a:r>
            <a:endParaRPr lang="tr-TR" sz="2400" dirty="0">
              <a:solidFill>
                <a:srgbClr val="083048"/>
              </a:solidFill>
              <a:latin typeface="Century Gothic" panose="020F0302020204030204"/>
            </a:endParaRPr>
          </a:p>
        </p:txBody>
      </p:sp>
      <p:graphicFrame>
        <p:nvGraphicFramePr>
          <p:cNvPr id="8" name="Diyagram 7">
            <a:extLst>
              <a:ext uri="{FF2B5EF4-FFF2-40B4-BE49-F238E27FC236}">
                <a16:creationId xmlns:a16="http://schemas.microsoft.com/office/drawing/2014/main" id="{FF74CE01-02BA-4933-A471-D1C905C01DE4}"/>
              </a:ext>
            </a:extLst>
          </p:cNvPr>
          <p:cNvGraphicFramePr/>
          <p:nvPr>
            <p:extLst/>
          </p:nvPr>
        </p:nvGraphicFramePr>
        <p:xfrm>
          <a:off x="1331640" y="2132856"/>
          <a:ext cx="6912768" cy="2706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639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a:xfrm>
            <a:off x="1763688" y="476672"/>
            <a:ext cx="7094323" cy="1325563"/>
          </a:xfrm>
        </p:spPr>
        <p:txBody>
          <a:bodyPr>
            <a:normAutofit/>
          </a:bodyPr>
          <a:lstStyle/>
          <a:p>
            <a:pPr algn="ctr"/>
            <a:r>
              <a:rPr lang="tr-TR" altLang="tr-TR" sz="2400" dirty="0">
                <a:solidFill>
                  <a:srgbClr val="083048"/>
                </a:solidFill>
                <a:latin typeface="Century Gothic" panose="020F0302020204030204"/>
              </a:rPr>
              <a:t>DAHİLDE İŞLEME İZİN BELGESİ</a:t>
            </a:r>
            <a:endParaRPr lang="tr-TR" sz="2400" dirty="0">
              <a:solidFill>
                <a:srgbClr val="083048"/>
              </a:solidFill>
              <a:latin typeface="Century Gothic" panose="020F0302020204030204"/>
            </a:endParaRPr>
          </a:p>
        </p:txBody>
      </p:sp>
      <p:graphicFrame>
        <p:nvGraphicFramePr>
          <p:cNvPr id="9" name="Diyagram 8">
            <a:extLst>
              <a:ext uri="{FF2B5EF4-FFF2-40B4-BE49-F238E27FC236}">
                <a16:creationId xmlns:a16="http://schemas.microsoft.com/office/drawing/2014/main" id="{422E6D39-4FB6-4E2B-A0EC-6A22A0577BA0}"/>
              </a:ext>
            </a:extLst>
          </p:cNvPr>
          <p:cNvGraphicFramePr/>
          <p:nvPr>
            <p:extLst>
              <p:ext uri="{D42A27DB-BD31-4B8C-83A1-F6EECF244321}">
                <p14:modId xmlns:p14="http://schemas.microsoft.com/office/powerpoint/2010/main" val="2394966943"/>
              </p:ext>
            </p:extLst>
          </p:nvPr>
        </p:nvGraphicFramePr>
        <p:xfrm>
          <a:off x="179512" y="1700808"/>
          <a:ext cx="8911757"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kdörtgen 2">
            <a:extLst>
              <a:ext uri="{FF2B5EF4-FFF2-40B4-BE49-F238E27FC236}">
                <a16:creationId xmlns:a16="http://schemas.microsoft.com/office/drawing/2014/main" id="{9A5A1583-1046-4104-B7B4-C2D84B395979}"/>
              </a:ext>
            </a:extLst>
          </p:cNvPr>
          <p:cNvSpPr/>
          <p:nvPr/>
        </p:nvSpPr>
        <p:spPr>
          <a:xfrm>
            <a:off x="3173291" y="3954251"/>
            <a:ext cx="2924198" cy="461665"/>
          </a:xfrm>
          <a:prstGeom prst="rect">
            <a:avLst/>
          </a:prstGeom>
          <a:solidFill>
            <a:schemeClr val="accent1">
              <a:lumMod val="20000"/>
              <a:lumOff val="80000"/>
            </a:schemeClr>
          </a:solidFill>
          <a:ln>
            <a:solidFill>
              <a:schemeClr val="accent1">
                <a:lumMod val="50000"/>
              </a:schemeClr>
            </a:solidFill>
          </a:ln>
        </p:spPr>
        <p:txBody>
          <a:bodyPr wrap="none">
            <a:spAutoFit/>
          </a:bodyPr>
          <a:lstStyle/>
          <a:p>
            <a:pPr lvl="0"/>
            <a:r>
              <a:rPr lang="tr-TR" sz="2400" dirty="0">
                <a:solidFill>
                  <a:schemeClr val="accent6">
                    <a:lumMod val="10000"/>
                  </a:schemeClr>
                </a:solidFill>
              </a:rPr>
              <a:t>DİİB İçindeki Bilgiler</a:t>
            </a:r>
          </a:p>
        </p:txBody>
      </p:sp>
    </p:spTree>
    <p:extLst>
      <p:ext uri="{BB962C8B-B14F-4D97-AF65-F5344CB8AC3E}">
        <p14:creationId xmlns:p14="http://schemas.microsoft.com/office/powerpoint/2010/main" val="3608965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a:xfrm>
            <a:off x="1763688" y="404664"/>
            <a:ext cx="7094323" cy="1325563"/>
          </a:xfrm>
        </p:spPr>
        <p:txBody>
          <a:bodyPr>
            <a:normAutofit/>
          </a:bodyPr>
          <a:lstStyle/>
          <a:p>
            <a:pPr algn="ctr"/>
            <a:r>
              <a:rPr lang="tr-TR" altLang="tr-TR" sz="2400" dirty="0">
                <a:solidFill>
                  <a:srgbClr val="083048"/>
                </a:solidFill>
                <a:latin typeface="Century Gothic" panose="020F0302020204030204"/>
              </a:rPr>
              <a:t>DİİB MÜRACAATI DEĞERLENDİRME KRİTERLERİ</a:t>
            </a:r>
            <a:endParaRPr lang="tr-TR" sz="2400" dirty="0">
              <a:solidFill>
                <a:srgbClr val="083048"/>
              </a:solidFill>
              <a:latin typeface="Century Gothic" panose="020F0302020204030204"/>
            </a:endParaRPr>
          </a:p>
        </p:txBody>
      </p:sp>
      <p:graphicFrame>
        <p:nvGraphicFramePr>
          <p:cNvPr id="4" name="Diyagram 3">
            <a:extLst>
              <a:ext uri="{FF2B5EF4-FFF2-40B4-BE49-F238E27FC236}">
                <a16:creationId xmlns:a16="http://schemas.microsoft.com/office/drawing/2014/main" id="{969454D6-8CFA-44F8-BAD5-E6ACAA64DA5E}"/>
              </a:ext>
            </a:extLst>
          </p:cNvPr>
          <p:cNvGraphicFramePr/>
          <p:nvPr/>
        </p:nvGraphicFramePr>
        <p:xfrm>
          <a:off x="592790" y="2204864"/>
          <a:ext cx="7958419"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327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a:xfrm>
            <a:off x="1763688" y="476672"/>
            <a:ext cx="7094323" cy="1325563"/>
          </a:xfrm>
        </p:spPr>
        <p:txBody>
          <a:bodyPr>
            <a:normAutofit/>
          </a:bodyPr>
          <a:lstStyle/>
          <a:p>
            <a:pPr algn="ctr"/>
            <a:r>
              <a:rPr lang="tr-TR" altLang="tr-TR" sz="2800" dirty="0">
                <a:solidFill>
                  <a:srgbClr val="083048"/>
                </a:solidFill>
                <a:latin typeface="Century Gothic" panose="020F0302020204030204"/>
              </a:rPr>
              <a:t>DİİB VE Dİİ SÜRELERİ</a:t>
            </a:r>
            <a:endParaRPr lang="tr-TR" sz="2400" dirty="0">
              <a:solidFill>
                <a:srgbClr val="083048"/>
              </a:solidFill>
              <a:latin typeface="Century Gothic" panose="020F0302020204030204"/>
            </a:endParaRPr>
          </a:p>
        </p:txBody>
      </p:sp>
      <p:graphicFrame>
        <p:nvGraphicFramePr>
          <p:cNvPr id="12" name="Diyagram 11">
            <a:extLst>
              <a:ext uri="{FF2B5EF4-FFF2-40B4-BE49-F238E27FC236}">
                <a16:creationId xmlns:a16="http://schemas.microsoft.com/office/drawing/2014/main" id="{18616C0A-75B6-4333-96C3-68DFD3F49DB2}"/>
              </a:ext>
            </a:extLst>
          </p:cNvPr>
          <p:cNvGraphicFramePr/>
          <p:nvPr>
            <p:extLst>
              <p:ext uri="{D42A27DB-BD31-4B8C-83A1-F6EECF244321}">
                <p14:modId xmlns:p14="http://schemas.microsoft.com/office/powerpoint/2010/main" val="1254523692"/>
              </p:ext>
            </p:extLst>
          </p:nvPr>
        </p:nvGraphicFramePr>
        <p:xfrm>
          <a:off x="225351" y="2204864"/>
          <a:ext cx="4274642" cy="2850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Tablo 10">
            <a:extLst>
              <a:ext uri="{FF2B5EF4-FFF2-40B4-BE49-F238E27FC236}">
                <a16:creationId xmlns:a16="http://schemas.microsoft.com/office/drawing/2014/main" id="{D21F0DF8-7CDD-4F35-908F-D78D24EB0276}"/>
              </a:ext>
            </a:extLst>
          </p:cNvPr>
          <p:cNvGraphicFramePr>
            <a:graphicFrameLocks noGrp="1"/>
          </p:cNvGraphicFramePr>
          <p:nvPr>
            <p:extLst>
              <p:ext uri="{D42A27DB-BD31-4B8C-83A1-F6EECF244321}">
                <p14:modId xmlns:p14="http://schemas.microsoft.com/office/powerpoint/2010/main" val="3739787844"/>
              </p:ext>
            </p:extLst>
          </p:nvPr>
        </p:nvGraphicFramePr>
        <p:xfrm>
          <a:off x="4537441" y="1988840"/>
          <a:ext cx="4274643" cy="3629960"/>
        </p:xfrm>
        <a:graphic>
          <a:graphicData uri="http://schemas.openxmlformats.org/drawingml/2006/table">
            <a:tbl>
              <a:tblPr firstRow="1" bandRow="1">
                <a:tableStyleId>{5C22544A-7EE6-4342-B048-85BDC9FD1C3A}</a:tableStyleId>
              </a:tblPr>
              <a:tblGrid>
                <a:gridCol w="2070066">
                  <a:extLst>
                    <a:ext uri="{9D8B030D-6E8A-4147-A177-3AD203B41FA5}">
                      <a16:colId xmlns:a16="http://schemas.microsoft.com/office/drawing/2014/main" val="3861588934"/>
                    </a:ext>
                  </a:extLst>
                </a:gridCol>
                <a:gridCol w="2204577">
                  <a:extLst>
                    <a:ext uri="{9D8B030D-6E8A-4147-A177-3AD203B41FA5}">
                      <a16:colId xmlns:a16="http://schemas.microsoft.com/office/drawing/2014/main" val="4043024793"/>
                    </a:ext>
                  </a:extLst>
                </a:gridCol>
              </a:tblGrid>
              <a:tr h="73913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sz="1800" kern="1200" dirty="0"/>
                        <a:t>SEKTÖR</a:t>
                      </a:r>
                      <a:endParaRPr lang="tr-TR" sz="1800" b="1" kern="1200" dirty="0">
                        <a:solidFill>
                          <a:schemeClr val="accent4">
                            <a:lumMod val="60000"/>
                            <a:lumOff val="40000"/>
                          </a:schemeClr>
                        </a:solidFill>
                        <a:latin typeface="Calibri" panose="020F0502020204030204" pitchFamily="34" charset="0"/>
                        <a:ea typeface="+mn-ea"/>
                        <a:cs typeface="Arial" panose="020B0604020202020204" pitchFamily="34" charset="0"/>
                      </a:endParaRPr>
                    </a:p>
                    <a:p>
                      <a:pPr algn="ctr"/>
                      <a:endParaRPr lang="tr-TR" sz="1800" dirty="0"/>
                    </a:p>
                  </a:txBody>
                  <a:tcPr>
                    <a:solidFill>
                      <a:srgbClr val="163C74"/>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sz="1800" kern="1200" dirty="0"/>
                        <a:t>BELGE SÜRELERİ</a:t>
                      </a:r>
                      <a:endParaRPr lang="tr-TR" sz="1800" b="1" kern="1200" dirty="0">
                        <a:solidFill>
                          <a:schemeClr val="accent4">
                            <a:lumMod val="60000"/>
                            <a:lumOff val="40000"/>
                          </a:schemeClr>
                        </a:solidFill>
                        <a:latin typeface="Calibri" panose="020F0502020204030204" pitchFamily="34" charset="0"/>
                        <a:ea typeface="+mn-ea"/>
                        <a:cs typeface="Arial" panose="020B0604020202020204" pitchFamily="34" charset="0"/>
                      </a:endParaRPr>
                    </a:p>
                    <a:p>
                      <a:pPr algn="ctr"/>
                      <a:endParaRPr lang="tr-TR" sz="1800" dirty="0"/>
                    </a:p>
                  </a:txBody>
                  <a:tcPr>
                    <a:solidFill>
                      <a:srgbClr val="163C74"/>
                    </a:solidFill>
                  </a:tcPr>
                </a:tc>
                <a:extLst>
                  <a:ext uri="{0D108BD9-81ED-4DB2-BD59-A6C34878D82A}">
                    <a16:rowId xmlns:a16="http://schemas.microsoft.com/office/drawing/2014/main" val="3488022352"/>
                  </a:ext>
                </a:extLst>
              </a:tr>
              <a:tr h="53688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altLang="tr-TR" sz="1800" b="1" dirty="0">
                          <a:solidFill>
                            <a:schemeClr val="accent1">
                              <a:lumMod val="50000"/>
                            </a:schemeClr>
                          </a:solidFill>
                        </a:rPr>
                        <a:t>Tekstil ve Konfeksiyon</a:t>
                      </a:r>
                      <a:endParaRPr lang="tr-TR" sz="1800" b="1" dirty="0">
                        <a:solidFill>
                          <a:schemeClr val="accent1">
                            <a:lumMod val="50000"/>
                          </a:schemeClr>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altLang="tr-TR" sz="1800" b="1" dirty="0">
                          <a:solidFill>
                            <a:schemeClr val="accent1">
                              <a:lumMod val="50000"/>
                            </a:schemeClr>
                          </a:solidFill>
                        </a:rPr>
                        <a:t>6-12 ay</a:t>
                      </a:r>
                      <a:endParaRPr lang="tr-TR" sz="1800" b="1" dirty="0">
                        <a:solidFill>
                          <a:schemeClr val="accent1">
                            <a:lumMod val="50000"/>
                          </a:schemeClr>
                        </a:solidFill>
                      </a:endParaRPr>
                    </a:p>
                  </a:txBody>
                  <a:tcPr/>
                </a:tc>
                <a:extLst>
                  <a:ext uri="{0D108BD9-81ED-4DB2-BD59-A6C34878D82A}">
                    <a16:rowId xmlns:a16="http://schemas.microsoft.com/office/drawing/2014/main" val="1532470920"/>
                  </a:ext>
                </a:extLst>
              </a:tr>
              <a:tr h="53688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altLang="tr-TR" sz="1800" b="1" dirty="0">
                          <a:solidFill>
                            <a:schemeClr val="accent1">
                              <a:lumMod val="50000"/>
                            </a:schemeClr>
                          </a:solidFill>
                        </a:rPr>
                        <a:t>Tarım</a:t>
                      </a:r>
                      <a:endParaRPr lang="tr-TR" sz="1800" b="1" dirty="0">
                        <a:solidFill>
                          <a:schemeClr val="accent1">
                            <a:lumMod val="50000"/>
                          </a:schemeClr>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altLang="tr-TR" sz="1800" b="1" dirty="0">
                          <a:solidFill>
                            <a:schemeClr val="accent1">
                              <a:lumMod val="50000"/>
                            </a:schemeClr>
                          </a:solidFill>
                        </a:rPr>
                        <a:t>6-12 ay</a:t>
                      </a:r>
                      <a:endParaRPr lang="tr-TR" sz="1800" b="1" dirty="0">
                        <a:solidFill>
                          <a:schemeClr val="accent1">
                            <a:lumMod val="50000"/>
                          </a:schemeClr>
                        </a:solidFill>
                      </a:endParaRPr>
                    </a:p>
                  </a:txBody>
                  <a:tcPr/>
                </a:tc>
                <a:extLst>
                  <a:ext uri="{0D108BD9-81ED-4DB2-BD59-A6C34878D82A}">
                    <a16:rowId xmlns:a16="http://schemas.microsoft.com/office/drawing/2014/main" val="547008976"/>
                  </a:ext>
                </a:extLst>
              </a:tr>
              <a:tr h="53688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altLang="tr-TR" sz="1800" b="1" dirty="0">
                          <a:solidFill>
                            <a:schemeClr val="accent1">
                              <a:lumMod val="50000"/>
                            </a:schemeClr>
                          </a:solidFill>
                        </a:rPr>
                        <a:t>Makine ve Otomotiv</a:t>
                      </a:r>
                      <a:endParaRPr lang="tr-TR" sz="1800" b="1" dirty="0">
                        <a:solidFill>
                          <a:schemeClr val="accent1">
                            <a:lumMod val="50000"/>
                          </a:schemeClr>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altLang="tr-TR" sz="1800" b="1" dirty="0">
                          <a:solidFill>
                            <a:schemeClr val="accent1">
                              <a:lumMod val="50000"/>
                            </a:schemeClr>
                          </a:solidFill>
                        </a:rPr>
                        <a:t>9-12 ay</a:t>
                      </a:r>
                      <a:endParaRPr lang="tr-TR" sz="1800" b="1" dirty="0">
                        <a:solidFill>
                          <a:schemeClr val="accent1">
                            <a:lumMod val="50000"/>
                          </a:schemeClr>
                        </a:solidFill>
                      </a:endParaRPr>
                    </a:p>
                  </a:txBody>
                  <a:tcPr/>
                </a:tc>
                <a:extLst>
                  <a:ext uri="{0D108BD9-81ED-4DB2-BD59-A6C34878D82A}">
                    <a16:rowId xmlns:a16="http://schemas.microsoft.com/office/drawing/2014/main" val="3888406811"/>
                  </a:ext>
                </a:extLst>
              </a:tr>
              <a:tr h="53688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altLang="tr-TR" sz="1800" b="1" dirty="0">
                          <a:solidFill>
                            <a:schemeClr val="accent1">
                              <a:lumMod val="50000"/>
                            </a:schemeClr>
                          </a:solidFill>
                        </a:rPr>
                        <a:t>Kimya</a:t>
                      </a:r>
                      <a:endParaRPr lang="tr-TR" sz="1800" b="1" dirty="0">
                        <a:solidFill>
                          <a:schemeClr val="accent1">
                            <a:lumMod val="50000"/>
                          </a:schemeClr>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altLang="tr-TR" sz="1800" b="1" dirty="0">
                          <a:solidFill>
                            <a:schemeClr val="accent1">
                              <a:lumMod val="50000"/>
                            </a:schemeClr>
                          </a:solidFill>
                        </a:rPr>
                        <a:t>9 ay</a:t>
                      </a:r>
                      <a:endParaRPr lang="tr-TR" sz="1800" b="1" dirty="0">
                        <a:solidFill>
                          <a:schemeClr val="accent1">
                            <a:lumMod val="50000"/>
                          </a:schemeClr>
                        </a:solidFill>
                      </a:endParaRPr>
                    </a:p>
                  </a:txBody>
                  <a:tcPr/>
                </a:tc>
                <a:extLst>
                  <a:ext uri="{0D108BD9-81ED-4DB2-BD59-A6C34878D82A}">
                    <a16:rowId xmlns:a16="http://schemas.microsoft.com/office/drawing/2014/main" val="3728697243"/>
                  </a:ext>
                </a:extLst>
              </a:tr>
              <a:tr h="53688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altLang="tr-TR" sz="1800" b="1" dirty="0">
                          <a:solidFill>
                            <a:schemeClr val="accent1">
                              <a:lumMod val="50000"/>
                            </a:schemeClr>
                          </a:solidFill>
                        </a:rPr>
                        <a:t>Maden Metal</a:t>
                      </a:r>
                      <a:endParaRPr lang="tr-TR" sz="1800" b="1" dirty="0">
                        <a:solidFill>
                          <a:schemeClr val="accent1">
                            <a:lumMod val="50000"/>
                          </a:schemeClr>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tr-TR" altLang="tr-TR" sz="1800" b="1" dirty="0">
                          <a:solidFill>
                            <a:schemeClr val="accent1">
                              <a:lumMod val="50000"/>
                            </a:schemeClr>
                          </a:solidFill>
                        </a:rPr>
                        <a:t>4-9 ay</a:t>
                      </a:r>
                      <a:endParaRPr lang="tr-TR" sz="1800" b="1" dirty="0">
                        <a:solidFill>
                          <a:schemeClr val="accent1">
                            <a:lumMod val="50000"/>
                          </a:schemeClr>
                        </a:solidFill>
                      </a:endParaRPr>
                    </a:p>
                  </a:txBody>
                  <a:tcPr/>
                </a:tc>
                <a:extLst>
                  <a:ext uri="{0D108BD9-81ED-4DB2-BD59-A6C34878D82A}">
                    <a16:rowId xmlns:a16="http://schemas.microsoft.com/office/drawing/2014/main" val="364207856"/>
                  </a:ext>
                </a:extLst>
              </a:tr>
            </a:tbl>
          </a:graphicData>
        </a:graphic>
      </p:graphicFrame>
    </p:spTree>
    <p:extLst>
      <p:ext uri="{BB962C8B-B14F-4D97-AF65-F5344CB8AC3E}">
        <p14:creationId xmlns:p14="http://schemas.microsoft.com/office/powerpoint/2010/main" val="290654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27B3A5-8230-4DAA-95FB-888879465A34}"/>
              </a:ext>
            </a:extLst>
          </p:cNvPr>
          <p:cNvSpPr>
            <a:spLocks noGrp="1"/>
          </p:cNvSpPr>
          <p:nvPr>
            <p:ph type="title"/>
          </p:nvPr>
        </p:nvSpPr>
        <p:spPr>
          <a:xfrm>
            <a:off x="1583882" y="484073"/>
            <a:ext cx="7094323" cy="1325563"/>
          </a:xfrm>
        </p:spPr>
        <p:txBody>
          <a:bodyPr>
            <a:normAutofit/>
          </a:bodyPr>
          <a:lstStyle/>
          <a:p>
            <a:pPr algn="ctr"/>
            <a:r>
              <a:rPr lang="tr-TR" sz="2400" dirty="0"/>
              <a:t>DİİB &amp; Dİİ EK SÜRELERİ</a:t>
            </a:r>
          </a:p>
        </p:txBody>
      </p:sp>
      <p:sp>
        <p:nvSpPr>
          <p:cNvPr id="3" name="Slayt Numarası Yer Tutucusu 2">
            <a:extLst>
              <a:ext uri="{FF2B5EF4-FFF2-40B4-BE49-F238E27FC236}">
                <a16:creationId xmlns:a16="http://schemas.microsoft.com/office/drawing/2014/main" id="{DCC55473-7282-4E1A-BC51-24A3FA21B849}"/>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73A998-050B-4B58-BBB4-BDAD82F3BBF4}" type="slidenum">
              <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grpSp>
        <p:nvGrpSpPr>
          <p:cNvPr id="10" name="Grup 9">
            <a:extLst>
              <a:ext uri="{FF2B5EF4-FFF2-40B4-BE49-F238E27FC236}">
                <a16:creationId xmlns:a16="http://schemas.microsoft.com/office/drawing/2014/main" id="{D51F28F3-CD9C-44D0-B613-FB70971528ED}"/>
              </a:ext>
            </a:extLst>
          </p:cNvPr>
          <p:cNvGrpSpPr/>
          <p:nvPr/>
        </p:nvGrpSpPr>
        <p:grpSpPr>
          <a:xfrm>
            <a:off x="251520" y="1809636"/>
            <a:ext cx="8745743" cy="4032447"/>
            <a:chOff x="997" y="1980667"/>
            <a:chExt cx="12190004" cy="3308266"/>
          </a:xfrm>
        </p:grpSpPr>
        <p:sp>
          <p:nvSpPr>
            <p:cNvPr id="11" name="Serbest Form: Şekil 10">
              <a:extLst>
                <a:ext uri="{FF2B5EF4-FFF2-40B4-BE49-F238E27FC236}">
                  <a16:creationId xmlns:a16="http://schemas.microsoft.com/office/drawing/2014/main" id="{8108EA0C-7892-4CAE-8911-70ED2649CCC7}"/>
                </a:ext>
              </a:extLst>
            </p:cNvPr>
            <p:cNvSpPr/>
            <p:nvPr/>
          </p:nvSpPr>
          <p:spPr>
            <a:xfrm>
              <a:off x="997" y="2685816"/>
              <a:ext cx="2439364" cy="2011965"/>
            </a:xfrm>
            <a:custGeom>
              <a:avLst/>
              <a:gdLst>
                <a:gd name="connsiteX0" fmla="*/ 0 w 2439364"/>
                <a:gd name="connsiteY0" fmla="*/ 201197 h 2011965"/>
                <a:gd name="connsiteX1" fmla="*/ 201197 w 2439364"/>
                <a:gd name="connsiteY1" fmla="*/ 0 h 2011965"/>
                <a:gd name="connsiteX2" fmla="*/ 2238168 w 2439364"/>
                <a:gd name="connsiteY2" fmla="*/ 0 h 2011965"/>
                <a:gd name="connsiteX3" fmla="*/ 2439365 w 2439364"/>
                <a:gd name="connsiteY3" fmla="*/ 201197 h 2011965"/>
                <a:gd name="connsiteX4" fmla="*/ 2439364 w 2439364"/>
                <a:gd name="connsiteY4" fmla="*/ 1810769 h 2011965"/>
                <a:gd name="connsiteX5" fmla="*/ 2238167 w 2439364"/>
                <a:gd name="connsiteY5" fmla="*/ 2011966 h 2011965"/>
                <a:gd name="connsiteX6" fmla="*/ 201197 w 2439364"/>
                <a:gd name="connsiteY6" fmla="*/ 2011965 h 2011965"/>
                <a:gd name="connsiteX7" fmla="*/ 0 w 2439364"/>
                <a:gd name="connsiteY7" fmla="*/ 1810768 h 2011965"/>
                <a:gd name="connsiteX8" fmla="*/ 0 w 2439364"/>
                <a:gd name="connsiteY8" fmla="*/ 201197 h 201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364" h="2011965">
                  <a:moveTo>
                    <a:pt x="0" y="201197"/>
                  </a:moveTo>
                  <a:cubicBezTo>
                    <a:pt x="0" y="90079"/>
                    <a:pt x="90079" y="0"/>
                    <a:pt x="201197" y="0"/>
                  </a:cubicBezTo>
                  <a:lnTo>
                    <a:pt x="2238168" y="0"/>
                  </a:lnTo>
                  <a:cubicBezTo>
                    <a:pt x="2349286" y="0"/>
                    <a:pt x="2439365" y="90079"/>
                    <a:pt x="2439365" y="201197"/>
                  </a:cubicBezTo>
                  <a:cubicBezTo>
                    <a:pt x="2439365" y="737721"/>
                    <a:pt x="2439364" y="1274245"/>
                    <a:pt x="2439364" y="1810769"/>
                  </a:cubicBezTo>
                  <a:cubicBezTo>
                    <a:pt x="2439364" y="1921887"/>
                    <a:pt x="2349285" y="2011966"/>
                    <a:pt x="2238167" y="2011966"/>
                  </a:cubicBezTo>
                  <a:lnTo>
                    <a:pt x="201197" y="2011965"/>
                  </a:lnTo>
                  <a:cubicBezTo>
                    <a:pt x="90079" y="2011965"/>
                    <a:pt x="0" y="1921886"/>
                    <a:pt x="0" y="1810768"/>
                  </a:cubicBezTo>
                  <a:lnTo>
                    <a:pt x="0" y="201197"/>
                  </a:lnTo>
                  <a:close/>
                </a:path>
              </a:pathLst>
            </a:custGeom>
            <a:solidFill>
              <a:schemeClr val="accent1">
                <a:lumMod val="50000"/>
              </a:schemeClr>
            </a:solidFill>
            <a:ln>
              <a:solidFill>
                <a:srgbClr val="163C74"/>
              </a:solidFill>
            </a:ln>
          </p:spPr>
          <p:style>
            <a:lnRef idx="1">
              <a:schemeClr val="accent1"/>
            </a:lnRef>
            <a:fillRef idx="2">
              <a:schemeClr val="accent1"/>
            </a:fillRef>
            <a:effectRef idx="1">
              <a:schemeClr val="accent1"/>
            </a:effectRef>
            <a:fontRef idx="minor">
              <a:schemeClr val="dk1"/>
            </a:fontRef>
          </p:style>
          <p:txBody>
            <a:bodyPr spcFirstLastPara="0" vert="horz" wrap="square" lIns="74876" tIns="74876" rIns="74876" bIns="506011" numCol="1" spcCol="1270" anchor="ctr" anchorCtr="0">
              <a:noAutofit/>
            </a:bodyPr>
            <a:lstStyle/>
            <a:p>
              <a:pPr marL="0" lvl="1" indent="-114300" defTabSz="666750">
                <a:lnSpc>
                  <a:spcPct val="90000"/>
                </a:lnSpc>
                <a:spcBef>
                  <a:spcPct val="0"/>
                </a:spcBef>
                <a:spcAft>
                  <a:spcPct val="15000"/>
                </a:spcAft>
                <a:buFont typeface="Arial" panose="020B0604020202020204" pitchFamily="34" charset="0"/>
                <a:buNone/>
              </a:pPr>
              <a:r>
                <a:rPr lang="tr-TR" sz="1500" kern="1200" dirty="0">
                  <a:solidFill>
                    <a:schemeClr val="bg1"/>
                  </a:solidFill>
                </a:rPr>
                <a:t>DİİB kapsamında </a:t>
              </a:r>
              <a:r>
                <a:rPr lang="tr-TR" sz="1500" b="1" kern="1200" dirty="0">
                  <a:solidFill>
                    <a:schemeClr val="bg1"/>
                  </a:solidFill>
                </a:rPr>
                <a:t>ilk ithalatın yapıldığı tarihe kadar</a:t>
              </a:r>
              <a:r>
                <a:rPr lang="tr-TR" sz="1500" kern="1200" dirty="0">
                  <a:solidFill>
                    <a:schemeClr val="bg1"/>
                  </a:solidFill>
                </a:rPr>
                <a:t> verilen azami 3 aya kadar ek süre </a:t>
              </a:r>
            </a:p>
          </p:txBody>
        </p:sp>
        <p:sp>
          <p:nvSpPr>
            <p:cNvPr id="12" name="Serbest Form: Şekil 11">
              <a:extLst>
                <a:ext uri="{FF2B5EF4-FFF2-40B4-BE49-F238E27FC236}">
                  <a16:creationId xmlns:a16="http://schemas.microsoft.com/office/drawing/2014/main" id="{701A0754-EB06-4D2B-8803-213D69ADB156}"/>
                </a:ext>
              </a:extLst>
            </p:cNvPr>
            <p:cNvSpPr/>
            <p:nvPr/>
          </p:nvSpPr>
          <p:spPr>
            <a:xfrm>
              <a:off x="543079" y="4301751"/>
              <a:ext cx="2168324" cy="862271"/>
            </a:xfrm>
            <a:custGeom>
              <a:avLst/>
              <a:gdLst>
                <a:gd name="connsiteX0" fmla="*/ 0 w 2168324"/>
                <a:gd name="connsiteY0" fmla="*/ 86227 h 862271"/>
                <a:gd name="connsiteX1" fmla="*/ 86227 w 2168324"/>
                <a:gd name="connsiteY1" fmla="*/ 0 h 862271"/>
                <a:gd name="connsiteX2" fmla="*/ 2082097 w 2168324"/>
                <a:gd name="connsiteY2" fmla="*/ 0 h 862271"/>
                <a:gd name="connsiteX3" fmla="*/ 2168324 w 2168324"/>
                <a:gd name="connsiteY3" fmla="*/ 86227 h 862271"/>
                <a:gd name="connsiteX4" fmla="*/ 2168324 w 2168324"/>
                <a:gd name="connsiteY4" fmla="*/ 776044 h 862271"/>
                <a:gd name="connsiteX5" fmla="*/ 2082097 w 2168324"/>
                <a:gd name="connsiteY5" fmla="*/ 862271 h 862271"/>
                <a:gd name="connsiteX6" fmla="*/ 86227 w 2168324"/>
                <a:gd name="connsiteY6" fmla="*/ 862271 h 862271"/>
                <a:gd name="connsiteX7" fmla="*/ 0 w 2168324"/>
                <a:gd name="connsiteY7" fmla="*/ 776044 h 862271"/>
                <a:gd name="connsiteX8" fmla="*/ 0 w 2168324"/>
                <a:gd name="connsiteY8" fmla="*/ 86227 h 86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324" h="862271">
                  <a:moveTo>
                    <a:pt x="0" y="86227"/>
                  </a:moveTo>
                  <a:cubicBezTo>
                    <a:pt x="0" y="38605"/>
                    <a:pt x="38605" y="0"/>
                    <a:pt x="86227" y="0"/>
                  </a:cubicBezTo>
                  <a:lnTo>
                    <a:pt x="2082097" y="0"/>
                  </a:lnTo>
                  <a:cubicBezTo>
                    <a:pt x="2129719" y="0"/>
                    <a:pt x="2168324" y="38605"/>
                    <a:pt x="2168324" y="86227"/>
                  </a:cubicBezTo>
                  <a:lnTo>
                    <a:pt x="2168324" y="776044"/>
                  </a:lnTo>
                  <a:cubicBezTo>
                    <a:pt x="2168324" y="823666"/>
                    <a:pt x="2129719" y="862271"/>
                    <a:pt x="2082097" y="862271"/>
                  </a:cubicBezTo>
                  <a:lnTo>
                    <a:pt x="86227" y="862271"/>
                  </a:lnTo>
                  <a:cubicBezTo>
                    <a:pt x="38605" y="862271"/>
                    <a:pt x="0" y="823666"/>
                    <a:pt x="0" y="776044"/>
                  </a:cubicBezTo>
                  <a:lnTo>
                    <a:pt x="0" y="86227"/>
                  </a:lnTo>
                  <a:close/>
                </a:path>
              </a:pathLst>
            </a:custGeom>
            <a:solidFill>
              <a:schemeClr val="bg1"/>
            </a:solidFill>
            <a:ln>
              <a:solidFill>
                <a:srgbClr val="163C74"/>
              </a:solidFill>
            </a:ln>
          </p:spPr>
          <p:style>
            <a:lnRef idx="1">
              <a:schemeClr val="accent1"/>
            </a:lnRef>
            <a:fillRef idx="2">
              <a:schemeClr val="accent1"/>
            </a:fillRef>
            <a:effectRef idx="1">
              <a:schemeClr val="accent1"/>
            </a:effectRef>
            <a:fontRef idx="minor">
              <a:schemeClr val="dk1"/>
            </a:fontRef>
          </p:style>
          <p:txBody>
            <a:bodyPr spcFirstLastPara="0" vert="horz" wrap="square" lIns="74785" tIns="58275" rIns="74785" bIns="58275" numCol="1" spcCol="1270" anchor="ctr" anchorCtr="0">
              <a:noAutofit/>
            </a:bodyPr>
            <a:lstStyle/>
            <a:p>
              <a:pPr algn="ctr" defTabSz="1155700">
                <a:lnSpc>
                  <a:spcPct val="90000"/>
                </a:lnSpc>
                <a:spcAft>
                  <a:spcPct val="35000"/>
                </a:spcAft>
              </a:pPr>
              <a:r>
                <a:rPr lang="tr-TR" sz="2000" b="1" dirty="0">
                  <a:solidFill>
                    <a:schemeClr val="accent1">
                      <a:lumMod val="50000"/>
                    </a:schemeClr>
                  </a:solidFill>
                  <a:latin typeface="Calibri" panose="020F0502020204030204" pitchFamily="34" charset="0"/>
                  <a:cs typeface="Arial" panose="020B0604020202020204" pitchFamily="34" charset="0"/>
                </a:rPr>
                <a:t>SÜRE KAYDIRIMI</a:t>
              </a:r>
            </a:p>
          </p:txBody>
        </p:sp>
        <p:sp>
          <p:nvSpPr>
            <p:cNvPr id="13" name="Serbest Form: Şekil 12">
              <a:extLst>
                <a:ext uri="{FF2B5EF4-FFF2-40B4-BE49-F238E27FC236}">
                  <a16:creationId xmlns:a16="http://schemas.microsoft.com/office/drawing/2014/main" id="{387E9652-E0D6-4604-98DD-70F6A18D0ACF}"/>
                </a:ext>
              </a:extLst>
            </p:cNvPr>
            <p:cNvSpPr/>
            <p:nvPr/>
          </p:nvSpPr>
          <p:spPr>
            <a:xfrm>
              <a:off x="3160865" y="2685816"/>
              <a:ext cx="2710404" cy="2171981"/>
            </a:xfrm>
            <a:custGeom>
              <a:avLst/>
              <a:gdLst>
                <a:gd name="connsiteX0" fmla="*/ 0 w 2439364"/>
                <a:gd name="connsiteY0" fmla="*/ 201197 h 2011965"/>
                <a:gd name="connsiteX1" fmla="*/ 201197 w 2439364"/>
                <a:gd name="connsiteY1" fmla="*/ 0 h 2011965"/>
                <a:gd name="connsiteX2" fmla="*/ 2238168 w 2439364"/>
                <a:gd name="connsiteY2" fmla="*/ 0 h 2011965"/>
                <a:gd name="connsiteX3" fmla="*/ 2439365 w 2439364"/>
                <a:gd name="connsiteY3" fmla="*/ 201197 h 2011965"/>
                <a:gd name="connsiteX4" fmla="*/ 2439364 w 2439364"/>
                <a:gd name="connsiteY4" fmla="*/ 1810769 h 2011965"/>
                <a:gd name="connsiteX5" fmla="*/ 2238167 w 2439364"/>
                <a:gd name="connsiteY5" fmla="*/ 2011966 h 2011965"/>
                <a:gd name="connsiteX6" fmla="*/ 201197 w 2439364"/>
                <a:gd name="connsiteY6" fmla="*/ 2011965 h 2011965"/>
                <a:gd name="connsiteX7" fmla="*/ 0 w 2439364"/>
                <a:gd name="connsiteY7" fmla="*/ 1810768 h 2011965"/>
                <a:gd name="connsiteX8" fmla="*/ 0 w 2439364"/>
                <a:gd name="connsiteY8" fmla="*/ 201197 h 201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364" h="2011965">
                  <a:moveTo>
                    <a:pt x="0" y="201197"/>
                  </a:moveTo>
                  <a:cubicBezTo>
                    <a:pt x="0" y="90079"/>
                    <a:pt x="90079" y="0"/>
                    <a:pt x="201197" y="0"/>
                  </a:cubicBezTo>
                  <a:lnTo>
                    <a:pt x="2238168" y="0"/>
                  </a:lnTo>
                  <a:cubicBezTo>
                    <a:pt x="2349286" y="0"/>
                    <a:pt x="2439365" y="90079"/>
                    <a:pt x="2439365" y="201197"/>
                  </a:cubicBezTo>
                  <a:cubicBezTo>
                    <a:pt x="2439365" y="737721"/>
                    <a:pt x="2439364" y="1274245"/>
                    <a:pt x="2439364" y="1810769"/>
                  </a:cubicBezTo>
                  <a:cubicBezTo>
                    <a:pt x="2439364" y="1921887"/>
                    <a:pt x="2349285" y="2011966"/>
                    <a:pt x="2238167" y="2011966"/>
                  </a:cubicBezTo>
                  <a:lnTo>
                    <a:pt x="201197" y="2011965"/>
                  </a:lnTo>
                  <a:cubicBezTo>
                    <a:pt x="90079" y="2011965"/>
                    <a:pt x="0" y="1921886"/>
                    <a:pt x="0" y="1810768"/>
                  </a:cubicBezTo>
                  <a:lnTo>
                    <a:pt x="0" y="201197"/>
                  </a:lnTo>
                  <a:close/>
                </a:path>
              </a:pathLst>
            </a:custGeom>
            <a:solidFill>
              <a:schemeClr val="accent1">
                <a:lumMod val="50000"/>
              </a:schemeClr>
            </a:solidFill>
            <a:ln>
              <a:solidFill>
                <a:srgbClr val="163C74"/>
              </a:solidFill>
            </a:ln>
          </p:spPr>
          <p:style>
            <a:lnRef idx="1">
              <a:schemeClr val="accent1"/>
            </a:lnRef>
            <a:fillRef idx="2">
              <a:schemeClr val="accent1"/>
            </a:fillRef>
            <a:effectRef idx="1">
              <a:schemeClr val="accent1"/>
            </a:effectRef>
            <a:fontRef idx="minor">
              <a:schemeClr val="dk1"/>
            </a:fontRef>
          </p:style>
          <p:txBody>
            <a:bodyPr spcFirstLastPara="0" vert="horz" wrap="square" lIns="74876" tIns="506011" rIns="74876" bIns="74876" numCol="1" spcCol="1270" anchor="ctr" anchorCtr="0">
              <a:noAutofit/>
            </a:bodyPr>
            <a:lstStyle/>
            <a:p>
              <a:pPr marL="0" lvl="1" indent="-114300" defTabSz="666750">
                <a:lnSpc>
                  <a:spcPct val="90000"/>
                </a:lnSpc>
                <a:spcBef>
                  <a:spcPct val="0"/>
                </a:spcBef>
                <a:spcAft>
                  <a:spcPct val="15000"/>
                </a:spcAft>
                <a:buFontTx/>
                <a:buNone/>
              </a:pPr>
              <a:r>
                <a:rPr lang="tr-TR" sz="1500" kern="1200" dirty="0">
                  <a:solidFill>
                    <a:schemeClr val="bg1"/>
                  </a:solidFill>
                </a:rPr>
                <a:t>DİİB </a:t>
              </a:r>
              <a:r>
                <a:rPr lang="tr-TR" sz="1500" b="1" kern="1200" dirty="0">
                  <a:solidFill>
                    <a:schemeClr val="bg1"/>
                  </a:solidFill>
                </a:rPr>
                <a:t>ihracat taahhüdünün en az %25’ini </a:t>
              </a:r>
              <a:r>
                <a:rPr lang="tr-TR" sz="1500" kern="1200" dirty="0">
                  <a:solidFill>
                    <a:schemeClr val="bg1"/>
                  </a:solidFill>
                </a:rPr>
                <a:t>gerçekleştiren firmalara </a:t>
              </a:r>
              <a:r>
                <a:rPr lang="tr-TR" sz="1500" b="1" kern="1200" dirty="0">
                  <a:solidFill>
                    <a:schemeClr val="bg1"/>
                  </a:solidFill>
                </a:rPr>
                <a:t>belge orijinal süresinin yarısı kadar </a:t>
              </a:r>
              <a:r>
                <a:rPr lang="tr-TR" sz="1500" kern="1200" dirty="0">
                  <a:solidFill>
                    <a:schemeClr val="bg1"/>
                  </a:solidFill>
                </a:rPr>
                <a:t>verilen performansa dayalı ek süre </a:t>
              </a:r>
            </a:p>
          </p:txBody>
        </p:sp>
        <p:sp>
          <p:nvSpPr>
            <p:cNvPr id="14" name="Serbest Form: Şekil 13">
              <a:extLst>
                <a:ext uri="{FF2B5EF4-FFF2-40B4-BE49-F238E27FC236}">
                  <a16:creationId xmlns:a16="http://schemas.microsoft.com/office/drawing/2014/main" id="{6DFC4EC6-CF89-4845-84D4-449787F5198C}"/>
                </a:ext>
              </a:extLst>
            </p:cNvPr>
            <p:cNvSpPr/>
            <p:nvPr/>
          </p:nvSpPr>
          <p:spPr>
            <a:xfrm>
              <a:off x="3743416" y="1980667"/>
              <a:ext cx="2306271" cy="862271"/>
            </a:xfrm>
            <a:custGeom>
              <a:avLst/>
              <a:gdLst>
                <a:gd name="connsiteX0" fmla="*/ 0 w 2168324"/>
                <a:gd name="connsiteY0" fmla="*/ 86227 h 862271"/>
                <a:gd name="connsiteX1" fmla="*/ 86227 w 2168324"/>
                <a:gd name="connsiteY1" fmla="*/ 0 h 862271"/>
                <a:gd name="connsiteX2" fmla="*/ 2082097 w 2168324"/>
                <a:gd name="connsiteY2" fmla="*/ 0 h 862271"/>
                <a:gd name="connsiteX3" fmla="*/ 2168324 w 2168324"/>
                <a:gd name="connsiteY3" fmla="*/ 86227 h 862271"/>
                <a:gd name="connsiteX4" fmla="*/ 2168324 w 2168324"/>
                <a:gd name="connsiteY4" fmla="*/ 776044 h 862271"/>
                <a:gd name="connsiteX5" fmla="*/ 2082097 w 2168324"/>
                <a:gd name="connsiteY5" fmla="*/ 862271 h 862271"/>
                <a:gd name="connsiteX6" fmla="*/ 86227 w 2168324"/>
                <a:gd name="connsiteY6" fmla="*/ 862271 h 862271"/>
                <a:gd name="connsiteX7" fmla="*/ 0 w 2168324"/>
                <a:gd name="connsiteY7" fmla="*/ 776044 h 862271"/>
                <a:gd name="connsiteX8" fmla="*/ 0 w 2168324"/>
                <a:gd name="connsiteY8" fmla="*/ 86227 h 86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324" h="862271">
                  <a:moveTo>
                    <a:pt x="0" y="86227"/>
                  </a:moveTo>
                  <a:cubicBezTo>
                    <a:pt x="0" y="38605"/>
                    <a:pt x="38605" y="0"/>
                    <a:pt x="86227" y="0"/>
                  </a:cubicBezTo>
                  <a:lnTo>
                    <a:pt x="2082097" y="0"/>
                  </a:lnTo>
                  <a:cubicBezTo>
                    <a:pt x="2129719" y="0"/>
                    <a:pt x="2168324" y="38605"/>
                    <a:pt x="2168324" y="86227"/>
                  </a:cubicBezTo>
                  <a:lnTo>
                    <a:pt x="2168324" y="776044"/>
                  </a:lnTo>
                  <a:cubicBezTo>
                    <a:pt x="2168324" y="823666"/>
                    <a:pt x="2129719" y="862271"/>
                    <a:pt x="2082097" y="862271"/>
                  </a:cubicBezTo>
                  <a:lnTo>
                    <a:pt x="86227" y="862271"/>
                  </a:lnTo>
                  <a:cubicBezTo>
                    <a:pt x="38605" y="862271"/>
                    <a:pt x="0" y="823666"/>
                    <a:pt x="0" y="776044"/>
                  </a:cubicBezTo>
                  <a:lnTo>
                    <a:pt x="0" y="86227"/>
                  </a:lnTo>
                  <a:close/>
                </a:path>
              </a:pathLst>
            </a:custGeom>
            <a:solidFill>
              <a:schemeClr val="bg1"/>
            </a:solidFill>
            <a:ln>
              <a:solidFill>
                <a:srgbClr val="163C74"/>
              </a:solidFill>
            </a:ln>
          </p:spPr>
          <p:style>
            <a:lnRef idx="1">
              <a:schemeClr val="accent1"/>
            </a:lnRef>
            <a:fillRef idx="2">
              <a:schemeClr val="accent1"/>
            </a:fillRef>
            <a:effectRef idx="1">
              <a:schemeClr val="accent1"/>
            </a:effectRef>
            <a:fontRef idx="minor">
              <a:schemeClr val="dk1"/>
            </a:fontRef>
          </p:style>
          <p:txBody>
            <a:bodyPr spcFirstLastPara="0" vert="horz" wrap="square" lIns="74785" tIns="58275" rIns="74785" bIns="58275" numCol="1" spcCol="1270" anchor="ctr" anchorCtr="0">
              <a:noAutofit/>
            </a:bodyPr>
            <a:lstStyle/>
            <a:p>
              <a:pPr marL="0" lvl="0" indent="0" algn="ctr" defTabSz="1155700">
                <a:lnSpc>
                  <a:spcPct val="90000"/>
                </a:lnSpc>
                <a:spcBef>
                  <a:spcPct val="0"/>
                </a:spcBef>
                <a:spcAft>
                  <a:spcPct val="35000"/>
                </a:spcAft>
                <a:buNone/>
              </a:pPr>
              <a:r>
                <a:rPr lang="tr-TR" sz="2000" b="1" kern="1200" dirty="0">
                  <a:solidFill>
                    <a:schemeClr val="accent1">
                      <a:lumMod val="50000"/>
                    </a:schemeClr>
                  </a:solidFill>
                  <a:latin typeface="Calibri" panose="020F0502020204030204" pitchFamily="34" charset="0"/>
                  <a:ea typeface="+mn-ea"/>
                  <a:cs typeface="Arial" panose="020B0604020202020204" pitchFamily="34" charset="0"/>
                </a:rPr>
                <a:t>PERFORMANS</a:t>
              </a:r>
            </a:p>
          </p:txBody>
        </p:sp>
        <p:sp>
          <p:nvSpPr>
            <p:cNvPr id="15" name="Serbest Form: Şekil 14">
              <a:extLst>
                <a:ext uri="{FF2B5EF4-FFF2-40B4-BE49-F238E27FC236}">
                  <a16:creationId xmlns:a16="http://schemas.microsoft.com/office/drawing/2014/main" id="{E70E9A63-11FD-4080-AC07-C0F569DE1883}"/>
                </a:ext>
              </a:extLst>
            </p:cNvPr>
            <p:cNvSpPr/>
            <p:nvPr/>
          </p:nvSpPr>
          <p:spPr>
            <a:xfrm>
              <a:off x="6320730" y="2685816"/>
              <a:ext cx="2439364" cy="2011965"/>
            </a:xfrm>
            <a:custGeom>
              <a:avLst/>
              <a:gdLst>
                <a:gd name="connsiteX0" fmla="*/ 0 w 2439364"/>
                <a:gd name="connsiteY0" fmla="*/ 201197 h 2011965"/>
                <a:gd name="connsiteX1" fmla="*/ 201197 w 2439364"/>
                <a:gd name="connsiteY1" fmla="*/ 0 h 2011965"/>
                <a:gd name="connsiteX2" fmla="*/ 2238168 w 2439364"/>
                <a:gd name="connsiteY2" fmla="*/ 0 h 2011965"/>
                <a:gd name="connsiteX3" fmla="*/ 2439365 w 2439364"/>
                <a:gd name="connsiteY3" fmla="*/ 201197 h 2011965"/>
                <a:gd name="connsiteX4" fmla="*/ 2439364 w 2439364"/>
                <a:gd name="connsiteY4" fmla="*/ 1810769 h 2011965"/>
                <a:gd name="connsiteX5" fmla="*/ 2238167 w 2439364"/>
                <a:gd name="connsiteY5" fmla="*/ 2011966 h 2011965"/>
                <a:gd name="connsiteX6" fmla="*/ 201197 w 2439364"/>
                <a:gd name="connsiteY6" fmla="*/ 2011965 h 2011965"/>
                <a:gd name="connsiteX7" fmla="*/ 0 w 2439364"/>
                <a:gd name="connsiteY7" fmla="*/ 1810768 h 2011965"/>
                <a:gd name="connsiteX8" fmla="*/ 0 w 2439364"/>
                <a:gd name="connsiteY8" fmla="*/ 201197 h 201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364" h="2011965">
                  <a:moveTo>
                    <a:pt x="0" y="201197"/>
                  </a:moveTo>
                  <a:cubicBezTo>
                    <a:pt x="0" y="90079"/>
                    <a:pt x="90079" y="0"/>
                    <a:pt x="201197" y="0"/>
                  </a:cubicBezTo>
                  <a:lnTo>
                    <a:pt x="2238168" y="0"/>
                  </a:lnTo>
                  <a:cubicBezTo>
                    <a:pt x="2349286" y="0"/>
                    <a:pt x="2439365" y="90079"/>
                    <a:pt x="2439365" y="201197"/>
                  </a:cubicBezTo>
                  <a:cubicBezTo>
                    <a:pt x="2439365" y="737721"/>
                    <a:pt x="2439364" y="1274245"/>
                    <a:pt x="2439364" y="1810769"/>
                  </a:cubicBezTo>
                  <a:cubicBezTo>
                    <a:pt x="2439364" y="1921887"/>
                    <a:pt x="2349285" y="2011966"/>
                    <a:pt x="2238167" y="2011966"/>
                  </a:cubicBezTo>
                  <a:lnTo>
                    <a:pt x="201197" y="2011965"/>
                  </a:lnTo>
                  <a:cubicBezTo>
                    <a:pt x="90079" y="2011965"/>
                    <a:pt x="0" y="1921886"/>
                    <a:pt x="0" y="1810768"/>
                  </a:cubicBezTo>
                  <a:lnTo>
                    <a:pt x="0" y="201197"/>
                  </a:lnTo>
                  <a:close/>
                </a:path>
              </a:pathLst>
            </a:custGeom>
            <a:solidFill>
              <a:schemeClr val="accent1">
                <a:lumMod val="50000"/>
              </a:schemeClr>
            </a:solidFill>
            <a:ln>
              <a:solidFill>
                <a:srgbClr val="163C74"/>
              </a:solidFill>
            </a:ln>
          </p:spPr>
          <p:style>
            <a:lnRef idx="1">
              <a:schemeClr val="accent1"/>
            </a:lnRef>
            <a:fillRef idx="2">
              <a:schemeClr val="accent1"/>
            </a:fillRef>
            <a:effectRef idx="1">
              <a:schemeClr val="accent1"/>
            </a:effectRef>
            <a:fontRef idx="minor">
              <a:schemeClr val="dk1"/>
            </a:fontRef>
          </p:style>
          <p:txBody>
            <a:bodyPr spcFirstLastPara="0" vert="horz" wrap="square" lIns="74876" tIns="74876" rIns="74876" bIns="506011" numCol="1" spcCol="1270" anchor="ctr" anchorCtr="0">
              <a:noAutofit/>
            </a:bodyPr>
            <a:lstStyle/>
            <a:p>
              <a:pPr marL="0" lvl="1" indent="-114300" defTabSz="666750">
                <a:lnSpc>
                  <a:spcPct val="90000"/>
                </a:lnSpc>
                <a:spcBef>
                  <a:spcPct val="0"/>
                </a:spcBef>
                <a:spcAft>
                  <a:spcPct val="15000"/>
                </a:spcAft>
                <a:buFontTx/>
                <a:buNone/>
              </a:pPr>
              <a:r>
                <a:rPr lang="tr-TR" sz="1500" kern="1200" dirty="0">
                  <a:solidFill>
                    <a:schemeClr val="bg1"/>
                  </a:solidFill>
                </a:rPr>
                <a:t>DİİB kapsamındaki önceden ihracata tekabül eden ithalatın tamamlanamaması halinde azami </a:t>
              </a:r>
              <a:r>
                <a:rPr lang="tr-TR" sz="1500" b="1" kern="1200" dirty="0">
                  <a:solidFill>
                    <a:schemeClr val="bg1"/>
                  </a:solidFill>
                </a:rPr>
                <a:t>belge orijinal süresinin yarısı kadar </a:t>
              </a:r>
              <a:r>
                <a:rPr lang="tr-TR" sz="1500" kern="1200" dirty="0">
                  <a:solidFill>
                    <a:schemeClr val="bg1"/>
                  </a:solidFill>
                </a:rPr>
                <a:t>ek süre </a:t>
              </a:r>
            </a:p>
          </p:txBody>
        </p:sp>
        <p:sp>
          <p:nvSpPr>
            <p:cNvPr id="16" name="Serbest Form: Şekil 15">
              <a:extLst>
                <a:ext uri="{FF2B5EF4-FFF2-40B4-BE49-F238E27FC236}">
                  <a16:creationId xmlns:a16="http://schemas.microsoft.com/office/drawing/2014/main" id="{ED00C480-54BD-4D29-9C16-AC7B0917651F}"/>
                </a:ext>
              </a:extLst>
            </p:cNvPr>
            <p:cNvSpPr/>
            <p:nvPr/>
          </p:nvSpPr>
          <p:spPr>
            <a:xfrm>
              <a:off x="7041230" y="4426662"/>
              <a:ext cx="2168324" cy="862271"/>
            </a:xfrm>
            <a:custGeom>
              <a:avLst/>
              <a:gdLst>
                <a:gd name="connsiteX0" fmla="*/ 0 w 2168324"/>
                <a:gd name="connsiteY0" fmla="*/ 86227 h 862271"/>
                <a:gd name="connsiteX1" fmla="*/ 86227 w 2168324"/>
                <a:gd name="connsiteY1" fmla="*/ 0 h 862271"/>
                <a:gd name="connsiteX2" fmla="*/ 2082097 w 2168324"/>
                <a:gd name="connsiteY2" fmla="*/ 0 h 862271"/>
                <a:gd name="connsiteX3" fmla="*/ 2168324 w 2168324"/>
                <a:gd name="connsiteY3" fmla="*/ 86227 h 862271"/>
                <a:gd name="connsiteX4" fmla="*/ 2168324 w 2168324"/>
                <a:gd name="connsiteY4" fmla="*/ 776044 h 862271"/>
                <a:gd name="connsiteX5" fmla="*/ 2082097 w 2168324"/>
                <a:gd name="connsiteY5" fmla="*/ 862271 h 862271"/>
                <a:gd name="connsiteX6" fmla="*/ 86227 w 2168324"/>
                <a:gd name="connsiteY6" fmla="*/ 862271 h 862271"/>
                <a:gd name="connsiteX7" fmla="*/ 0 w 2168324"/>
                <a:gd name="connsiteY7" fmla="*/ 776044 h 862271"/>
                <a:gd name="connsiteX8" fmla="*/ 0 w 2168324"/>
                <a:gd name="connsiteY8" fmla="*/ 86227 h 86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324" h="862271">
                  <a:moveTo>
                    <a:pt x="0" y="86227"/>
                  </a:moveTo>
                  <a:cubicBezTo>
                    <a:pt x="0" y="38605"/>
                    <a:pt x="38605" y="0"/>
                    <a:pt x="86227" y="0"/>
                  </a:cubicBezTo>
                  <a:lnTo>
                    <a:pt x="2082097" y="0"/>
                  </a:lnTo>
                  <a:cubicBezTo>
                    <a:pt x="2129719" y="0"/>
                    <a:pt x="2168324" y="38605"/>
                    <a:pt x="2168324" y="86227"/>
                  </a:cubicBezTo>
                  <a:lnTo>
                    <a:pt x="2168324" y="776044"/>
                  </a:lnTo>
                  <a:cubicBezTo>
                    <a:pt x="2168324" y="823666"/>
                    <a:pt x="2129719" y="862271"/>
                    <a:pt x="2082097" y="862271"/>
                  </a:cubicBezTo>
                  <a:lnTo>
                    <a:pt x="86227" y="862271"/>
                  </a:lnTo>
                  <a:cubicBezTo>
                    <a:pt x="38605" y="862271"/>
                    <a:pt x="0" y="823666"/>
                    <a:pt x="0" y="776044"/>
                  </a:cubicBezTo>
                  <a:lnTo>
                    <a:pt x="0" y="86227"/>
                  </a:lnTo>
                  <a:close/>
                </a:path>
              </a:pathLst>
            </a:custGeom>
            <a:solidFill>
              <a:schemeClr val="bg1"/>
            </a:solidFill>
            <a:ln>
              <a:solidFill>
                <a:srgbClr val="163C74"/>
              </a:solidFill>
            </a:ln>
          </p:spPr>
          <p:style>
            <a:lnRef idx="1">
              <a:schemeClr val="accent1"/>
            </a:lnRef>
            <a:fillRef idx="2">
              <a:schemeClr val="accent1"/>
            </a:fillRef>
            <a:effectRef idx="1">
              <a:schemeClr val="accent1"/>
            </a:effectRef>
            <a:fontRef idx="minor">
              <a:schemeClr val="dk1"/>
            </a:fontRef>
          </p:style>
          <p:txBody>
            <a:bodyPr spcFirstLastPara="0" vert="horz" wrap="square" lIns="74785" tIns="58275" rIns="74785" bIns="58275" numCol="1" spcCol="1270" anchor="ctr" anchorCtr="0">
              <a:noAutofit/>
            </a:bodyPr>
            <a:lstStyle/>
            <a:p>
              <a:pPr algn="ctr" defTabSz="1155700">
                <a:lnSpc>
                  <a:spcPct val="90000"/>
                </a:lnSpc>
                <a:spcAft>
                  <a:spcPct val="35000"/>
                </a:spcAft>
              </a:pPr>
              <a:r>
                <a:rPr lang="tr-TR" sz="2000" b="1" dirty="0">
                  <a:solidFill>
                    <a:schemeClr val="accent1">
                      <a:lumMod val="50000"/>
                    </a:schemeClr>
                  </a:solidFill>
                  <a:latin typeface="Calibri" panose="020F0502020204030204" pitchFamily="34" charset="0"/>
                  <a:cs typeface="Arial" panose="020B0604020202020204" pitchFamily="34" charset="0"/>
                </a:rPr>
                <a:t>HAKLI SEBEP</a:t>
              </a:r>
            </a:p>
          </p:txBody>
        </p:sp>
        <p:sp>
          <p:nvSpPr>
            <p:cNvPr id="17" name="Serbest Form: Şekil 16">
              <a:extLst>
                <a:ext uri="{FF2B5EF4-FFF2-40B4-BE49-F238E27FC236}">
                  <a16:creationId xmlns:a16="http://schemas.microsoft.com/office/drawing/2014/main" id="{9688A576-F0D0-428E-9705-69E235D05491}"/>
                </a:ext>
              </a:extLst>
            </p:cNvPr>
            <p:cNvSpPr/>
            <p:nvPr/>
          </p:nvSpPr>
          <p:spPr>
            <a:xfrm>
              <a:off x="9480596" y="2685816"/>
              <a:ext cx="2439364" cy="2011965"/>
            </a:xfrm>
            <a:custGeom>
              <a:avLst/>
              <a:gdLst>
                <a:gd name="connsiteX0" fmla="*/ 0 w 2439364"/>
                <a:gd name="connsiteY0" fmla="*/ 201197 h 2011965"/>
                <a:gd name="connsiteX1" fmla="*/ 201197 w 2439364"/>
                <a:gd name="connsiteY1" fmla="*/ 0 h 2011965"/>
                <a:gd name="connsiteX2" fmla="*/ 2238168 w 2439364"/>
                <a:gd name="connsiteY2" fmla="*/ 0 h 2011965"/>
                <a:gd name="connsiteX3" fmla="*/ 2439365 w 2439364"/>
                <a:gd name="connsiteY3" fmla="*/ 201197 h 2011965"/>
                <a:gd name="connsiteX4" fmla="*/ 2439364 w 2439364"/>
                <a:gd name="connsiteY4" fmla="*/ 1810769 h 2011965"/>
                <a:gd name="connsiteX5" fmla="*/ 2238167 w 2439364"/>
                <a:gd name="connsiteY5" fmla="*/ 2011966 h 2011965"/>
                <a:gd name="connsiteX6" fmla="*/ 201197 w 2439364"/>
                <a:gd name="connsiteY6" fmla="*/ 2011965 h 2011965"/>
                <a:gd name="connsiteX7" fmla="*/ 0 w 2439364"/>
                <a:gd name="connsiteY7" fmla="*/ 1810768 h 2011965"/>
                <a:gd name="connsiteX8" fmla="*/ 0 w 2439364"/>
                <a:gd name="connsiteY8" fmla="*/ 201197 h 201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364" h="2011965">
                  <a:moveTo>
                    <a:pt x="0" y="201197"/>
                  </a:moveTo>
                  <a:cubicBezTo>
                    <a:pt x="0" y="90079"/>
                    <a:pt x="90079" y="0"/>
                    <a:pt x="201197" y="0"/>
                  </a:cubicBezTo>
                  <a:lnTo>
                    <a:pt x="2238168" y="0"/>
                  </a:lnTo>
                  <a:cubicBezTo>
                    <a:pt x="2349286" y="0"/>
                    <a:pt x="2439365" y="90079"/>
                    <a:pt x="2439365" y="201197"/>
                  </a:cubicBezTo>
                  <a:cubicBezTo>
                    <a:pt x="2439365" y="737721"/>
                    <a:pt x="2439364" y="1274245"/>
                    <a:pt x="2439364" y="1810769"/>
                  </a:cubicBezTo>
                  <a:cubicBezTo>
                    <a:pt x="2439364" y="1921887"/>
                    <a:pt x="2349285" y="2011966"/>
                    <a:pt x="2238167" y="2011966"/>
                  </a:cubicBezTo>
                  <a:lnTo>
                    <a:pt x="201197" y="2011965"/>
                  </a:lnTo>
                  <a:cubicBezTo>
                    <a:pt x="90079" y="2011965"/>
                    <a:pt x="0" y="1921886"/>
                    <a:pt x="0" y="1810768"/>
                  </a:cubicBezTo>
                  <a:lnTo>
                    <a:pt x="0" y="201197"/>
                  </a:lnTo>
                  <a:close/>
                </a:path>
              </a:pathLst>
            </a:custGeom>
            <a:solidFill>
              <a:schemeClr val="accent1">
                <a:lumMod val="50000"/>
              </a:schemeClr>
            </a:solidFill>
            <a:ln>
              <a:solidFill>
                <a:srgbClr val="163C74"/>
              </a:solidFill>
            </a:ln>
          </p:spPr>
          <p:style>
            <a:lnRef idx="1">
              <a:schemeClr val="accent1"/>
            </a:lnRef>
            <a:fillRef idx="2">
              <a:schemeClr val="accent1"/>
            </a:fillRef>
            <a:effectRef idx="1">
              <a:schemeClr val="accent1"/>
            </a:effectRef>
            <a:fontRef idx="minor">
              <a:schemeClr val="dk1"/>
            </a:fontRef>
          </p:style>
          <p:txBody>
            <a:bodyPr spcFirstLastPara="0" vert="horz" wrap="square" lIns="74876" tIns="506011" rIns="74876" bIns="74876" numCol="1" spcCol="1270" anchor="ctr" anchorCtr="0">
              <a:noAutofit/>
            </a:bodyPr>
            <a:lstStyle/>
            <a:p>
              <a:pPr marL="0" lvl="1" indent="-114300" defTabSz="666750">
                <a:lnSpc>
                  <a:spcPct val="90000"/>
                </a:lnSpc>
                <a:spcBef>
                  <a:spcPct val="0"/>
                </a:spcBef>
                <a:spcAft>
                  <a:spcPct val="15000"/>
                </a:spcAft>
                <a:buFontTx/>
                <a:buNone/>
              </a:pPr>
              <a:r>
                <a:rPr lang="tr-TR" sz="1500" kern="1200" dirty="0">
                  <a:solidFill>
                    <a:schemeClr val="bg1"/>
                  </a:solidFill>
                </a:rPr>
                <a:t>Mücbir sebep nedeniyle </a:t>
              </a:r>
              <a:r>
                <a:rPr lang="tr-TR" sz="1500" b="1" kern="1200" dirty="0">
                  <a:solidFill>
                    <a:schemeClr val="bg1"/>
                  </a:solidFill>
                </a:rPr>
                <a:t>Bakanlıkça belirlenecek </a:t>
              </a:r>
              <a:r>
                <a:rPr lang="tr-TR" sz="1500" kern="1200" dirty="0">
                  <a:solidFill>
                    <a:schemeClr val="bg1"/>
                  </a:solidFill>
                </a:rPr>
                <a:t>ek süre </a:t>
              </a:r>
            </a:p>
          </p:txBody>
        </p:sp>
        <p:sp>
          <p:nvSpPr>
            <p:cNvPr id="18" name="Serbest Form: Şekil 17">
              <a:extLst>
                <a:ext uri="{FF2B5EF4-FFF2-40B4-BE49-F238E27FC236}">
                  <a16:creationId xmlns:a16="http://schemas.microsoft.com/office/drawing/2014/main" id="{6DB40A55-DE4E-4BF3-B374-83FC9D1F0F8A}"/>
                </a:ext>
              </a:extLst>
            </p:cNvPr>
            <p:cNvSpPr/>
            <p:nvPr/>
          </p:nvSpPr>
          <p:spPr>
            <a:xfrm>
              <a:off x="10022677" y="2187109"/>
              <a:ext cx="2168324" cy="862271"/>
            </a:xfrm>
            <a:custGeom>
              <a:avLst/>
              <a:gdLst>
                <a:gd name="connsiteX0" fmla="*/ 0 w 2168324"/>
                <a:gd name="connsiteY0" fmla="*/ 86227 h 862271"/>
                <a:gd name="connsiteX1" fmla="*/ 86227 w 2168324"/>
                <a:gd name="connsiteY1" fmla="*/ 0 h 862271"/>
                <a:gd name="connsiteX2" fmla="*/ 2082097 w 2168324"/>
                <a:gd name="connsiteY2" fmla="*/ 0 h 862271"/>
                <a:gd name="connsiteX3" fmla="*/ 2168324 w 2168324"/>
                <a:gd name="connsiteY3" fmla="*/ 86227 h 862271"/>
                <a:gd name="connsiteX4" fmla="*/ 2168324 w 2168324"/>
                <a:gd name="connsiteY4" fmla="*/ 776044 h 862271"/>
                <a:gd name="connsiteX5" fmla="*/ 2082097 w 2168324"/>
                <a:gd name="connsiteY5" fmla="*/ 862271 h 862271"/>
                <a:gd name="connsiteX6" fmla="*/ 86227 w 2168324"/>
                <a:gd name="connsiteY6" fmla="*/ 862271 h 862271"/>
                <a:gd name="connsiteX7" fmla="*/ 0 w 2168324"/>
                <a:gd name="connsiteY7" fmla="*/ 776044 h 862271"/>
                <a:gd name="connsiteX8" fmla="*/ 0 w 2168324"/>
                <a:gd name="connsiteY8" fmla="*/ 86227 h 86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324" h="862271">
                  <a:moveTo>
                    <a:pt x="0" y="86227"/>
                  </a:moveTo>
                  <a:cubicBezTo>
                    <a:pt x="0" y="38605"/>
                    <a:pt x="38605" y="0"/>
                    <a:pt x="86227" y="0"/>
                  </a:cubicBezTo>
                  <a:lnTo>
                    <a:pt x="2082097" y="0"/>
                  </a:lnTo>
                  <a:cubicBezTo>
                    <a:pt x="2129719" y="0"/>
                    <a:pt x="2168324" y="38605"/>
                    <a:pt x="2168324" y="86227"/>
                  </a:cubicBezTo>
                  <a:lnTo>
                    <a:pt x="2168324" y="776044"/>
                  </a:lnTo>
                  <a:cubicBezTo>
                    <a:pt x="2168324" y="823666"/>
                    <a:pt x="2129719" y="862271"/>
                    <a:pt x="2082097" y="862271"/>
                  </a:cubicBezTo>
                  <a:lnTo>
                    <a:pt x="86227" y="862271"/>
                  </a:lnTo>
                  <a:cubicBezTo>
                    <a:pt x="38605" y="862271"/>
                    <a:pt x="0" y="823666"/>
                    <a:pt x="0" y="776044"/>
                  </a:cubicBezTo>
                  <a:lnTo>
                    <a:pt x="0" y="86227"/>
                  </a:lnTo>
                  <a:close/>
                </a:path>
              </a:pathLst>
            </a:custGeom>
            <a:solidFill>
              <a:schemeClr val="bg1"/>
            </a:solidFill>
            <a:ln>
              <a:solidFill>
                <a:srgbClr val="163C74"/>
              </a:solidFill>
            </a:ln>
          </p:spPr>
          <p:style>
            <a:lnRef idx="1">
              <a:schemeClr val="accent1"/>
            </a:lnRef>
            <a:fillRef idx="2">
              <a:schemeClr val="accent1"/>
            </a:fillRef>
            <a:effectRef idx="1">
              <a:schemeClr val="accent1"/>
            </a:effectRef>
            <a:fontRef idx="minor">
              <a:schemeClr val="dk1"/>
            </a:fontRef>
          </p:style>
          <p:txBody>
            <a:bodyPr spcFirstLastPara="0" vert="horz" wrap="square" lIns="74785" tIns="58275" rIns="74785" bIns="58275" numCol="1" spcCol="1270" anchor="ctr" anchorCtr="0">
              <a:noAutofit/>
            </a:bodyPr>
            <a:lstStyle/>
            <a:p>
              <a:pPr algn="ctr" defTabSz="1155700">
                <a:lnSpc>
                  <a:spcPct val="90000"/>
                </a:lnSpc>
                <a:spcAft>
                  <a:spcPct val="35000"/>
                </a:spcAft>
              </a:pPr>
              <a:r>
                <a:rPr lang="tr-TR" sz="2000" b="1" dirty="0">
                  <a:solidFill>
                    <a:schemeClr val="accent1">
                      <a:lumMod val="50000"/>
                    </a:schemeClr>
                  </a:solidFill>
                  <a:latin typeface="Calibri" panose="020F0502020204030204" pitchFamily="34" charset="0"/>
                  <a:cs typeface="Arial" panose="020B0604020202020204" pitchFamily="34" charset="0"/>
                </a:rPr>
                <a:t>MÜCBİR SEBEP</a:t>
              </a:r>
            </a:p>
          </p:txBody>
        </p:sp>
      </p:grpSp>
    </p:spTree>
    <p:extLst>
      <p:ext uri="{BB962C8B-B14F-4D97-AF65-F5344CB8AC3E}">
        <p14:creationId xmlns:p14="http://schemas.microsoft.com/office/powerpoint/2010/main" val="250507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27B3A5-8230-4DAA-95FB-888879465A34}"/>
              </a:ext>
            </a:extLst>
          </p:cNvPr>
          <p:cNvSpPr>
            <a:spLocks noGrp="1"/>
          </p:cNvSpPr>
          <p:nvPr>
            <p:ph type="title"/>
          </p:nvPr>
        </p:nvSpPr>
        <p:spPr>
          <a:xfrm>
            <a:off x="1583882" y="484073"/>
            <a:ext cx="7094323" cy="1325563"/>
          </a:xfrm>
        </p:spPr>
        <p:txBody>
          <a:bodyPr>
            <a:normAutofit/>
          </a:bodyPr>
          <a:lstStyle/>
          <a:p>
            <a:pPr algn="ctr"/>
            <a:r>
              <a:rPr lang="tr-TR" sz="2400" dirty="0"/>
              <a:t>DAHİLDE İŞLEME İZİN BELGELERİNDE İHRACATÇI TANIMI</a:t>
            </a:r>
          </a:p>
        </p:txBody>
      </p:sp>
      <p:sp>
        <p:nvSpPr>
          <p:cNvPr id="3" name="Slayt Numarası Yer Tutucusu 2">
            <a:extLst>
              <a:ext uri="{FF2B5EF4-FFF2-40B4-BE49-F238E27FC236}">
                <a16:creationId xmlns:a16="http://schemas.microsoft.com/office/drawing/2014/main" id="{DCC55473-7282-4E1A-BC51-24A3FA21B849}"/>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73A998-050B-4B58-BBB4-BDAD82F3BBF4}" type="slidenum">
              <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graphicFrame>
        <p:nvGraphicFramePr>
          <p:cNvPr id="8" name="Diyagram 7">
            <a:extLst>
              <a:ext uri="{FF2B5EF4-FFF2-40B4-BE49-F238E27FC236}">
                <a16:creationId xmlns:a16="http://schemas.microsoft.com/office/drawing/2014/main" id="{52A68F2B-7EF7-466B-A65A-A73027869FE1}"/>
              </a:ext>
            </a:extLst>
          </p:cNvPr>
          <p:cNvGraphicFramePr/>
          <p:nvPr>
            <p:extLst/>
          </p:nvPr>
        </p:nvGraphicFramePr>
        <p:xfrm>
          <a:off x="668055" y="2187681"/>
          <a:ext cx="8010150" cy="3923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5491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27B3A5-8230-4DAA-95FB-888879465A34}"/>
              </a:ext>
            </a:extLst>
          </p:cNvPr>
          <p:cNvSpPr>
            <a:spLocks noGrp="1"/>
          </p:cNvSpPr>
          <p:nvPr>
            <p:ph type="title"/>
          </p:nvPr>
        </p:nvSpPr>
        <p:spPr>
          <a:xfrm>
            <a:off x="1583882" y="484073"/>
            <a:ext cx="7094323" cy="1325563"/>
          </a:xfrm>
        </p:spPr>
        <p:txBody>
          <a:bodyPr>
            <a:normAutofit/>
          </a:bodyPr>
          <a:lstStyle/>
          <a:p>
            <a:pPr algn="ctr"/>
            <a:r>
              <a:rPr lang="tr-TR" sz="2400" dirty="0"/>
              <a:t>ARACI İHRACATÇI</a:t>
            </a:r>
          </a:p>
        </p:txBody>
      </p:sp>
      <p:sp>
        <p:nvSpPr>
          <p:cNvPr id="3" name="Slayt Numarası Yer Tutucusu 2">
            <a:extLst>
              <a:ext uri="{FF2B5EF4-FFF2-40B4-BE49-F238E27FC236}">
                <a16:creationId xmlns:a16="http://schemas.microsoft.com/office/drawing/2014/main" id="{DCC55473-7282-4E1A-BC51-24A3FA21B849}"/>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73A998-050B-4B58-BBB4-BDAD82F3BBF4}" type="slidenum">
              <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graphicFrame>
        <p:nvGraphicFramePr>
          <p:cNvPr id="5" name="Diyagram 4">
            <a:extLst>
              <a:ext uri="{FF2B5EF4-FFF2-40B4-BE49-F238E27FC236}">
                <a16:creationId xmlns:a16="http://schemas.microsoft.com/office/drawing/2014/main" id="{1D2F186F-7ED6-4DC0-AA6F-5F847F0108B4}"/>
              </a:ext>
            </a:extLst>
          </p:cNvPr>
          <p:cNvGraphicFramePr/>
          <p:nvPr/>
        </p:nvGraphicFramePr>
        <p:xfrm>
          <a:off x="394661" y="2060848"/>
          <a:ext cx="8354677"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71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27B3A5-8230-4DAA-95FB-888879465A34}"/>
              </a:ext>
            </a:extLst>
          </p:cNvPr>
          <p:cNvSpPr>
            <a:spLocks noGrp="1"/>
          </p:cNvSpPr>
          <p:nvPr>
            <p:ph type="title"/>
          </p:nvPr>
        </p:nvSpPr>
        <p:spPr>
          <a:xfrm>
            <a:off x="1583882" y="484073"/>
            <a:ext cx="7094323" cy="1325563"/>
          </a:xfrm>
        </p:spPr>
        <p:txBody>
          <a:bodyPr>
            <a:normAutofit/>
          </a:bodyPr>
          <a:lstStyle/>
          <a:p>
            <a:pPr algn="ctr"/>
            <a:r>
              <a:rPr lang="tr-TR" sz="2400" dirty="0"/>
              <a:t>DÖVİZ KULLANIM ORANI</a:t>
            </a:r>
          </a:p>
        </p:txBody>
      </p:sp>
      <p:sp>
        <p:nvSpPr>
          <p:cNvPr id="3" name="Slayt Numarası Yer Tutucusu 2">
            <a:extLst>
              <a:ext uri="{FF2B5EF4-FFF2-40B4-BE49-F238E27FC236}">
                <a16:creationId xmlns:a16="http://schemas.microsoft.com/office/drawing/2014/main" id="{DCC55473-7282-4E1A-BC51-24A3FA21B849}"/>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73A998-050B-4B58-BBB4-BDAD82F3BBF4}" type="slidenum">
              <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6" name="Gözyaşı Damlası 5">
            <a:extLst>
              <a:ext uri="{FF2B5EF4-FFF2-40B4-BE49-F238E27FC236}">
                <a16:creationId xmlns:a16="http://schemas.microsoft.com/office/drawing/2014/main" id="{7C0CBD21-FD26-4FDF-9A31-762DB0BE8FFE}"/>
              </a:ext>
            </a:extLst>
          </p:cNvPr>
          <p:cNvSpPr/>
          <p:nvPr/>
        </p:nvSpPr>
        <p:spPr>
          <a:xfrm>
            <a:off x="323528" y="1809636"/>
            <a:ext cx="1500188" cy="1493044"/>
          </a:xfrm>
          <a:prstGeom prst="teardrop">
            <a:avLst/>
          </a:prstGeom>
          <a:solidFill>
            <a:srgbClr val="1E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b="1" dirty="0">
                <a:solidFill>
                  <a:schemeClr val="bg1"/>
                </a:solidFill>
                <a:latin typeface="Calibri" panose="020F0502020204030204" pitchFamily="34" charset="0"/>
                <a:cs typeface="Arial" panose="020B0604020202020204" pitchFamily="34" charset="0"/>
              </a:rPr>
              <a:t>Döviz Kullanım Oranı (DKO)</a:t>
            </a:r>
          </a:p>
        </p:txBody>
      </p:sp>
      <p:sp>
        <p:nvSpPr>
          <p:cNvPr id="7" name="Metin kutusu 6">
            <a:extLst>
              <a:ext uri="{FF2B5EF4-FFF2-40B4-BE49-F238E27FC236}">
                <a16:creationId xmlns:a16="http://schemas.microsoft.com/office/drawing/2014/main" id="{AFE25CD5-423F-44F7-B073-F7B3DC45E2BB}"/>
              </a:ext>
            </a:extLst>
          </p:cNvPr>
          <p:cNvSpPr txBox="1"/>
          <p:nvPr/>
        </p:nvSpPr>
        <p:spPr>
          <a:xfrm>
            <a:off x="2155567" y="1849513"/>
            <a:ext cx="6522638" cy="1021556"/>
          </a:xfrm>
          <a:prstGeom prst="round2DiagRect">
            <a:avLst/>
          </a:prstGeom>
          <a:solidFill>
            <a:schemeClr val="bg1"/>
          </a:solidFill>
          <a:ln>
            <a:solidFill>
              <a:srgbClr val="1E305D"/>
            </a:solidFill>
          </a:ln>
        </p:spPr>
        <p:txBody>
          <a:bodyPr wrap="square">
            <a:spAutoFit/>
          </a:bodyPr>
          <a:lstStyle/>
          <a:p>
            <a:pPr algn="just" defTabSz="685800" fontAlgn="auto">
              <a:spcBef>
                <a:spcPts val="0"/>
              </a:spcBef>
              <a:spcAft>
                <a:spcPts val="0"/>
              </a:spcAft>
            </a:pPr>
            <a:r>
              <a:rPr lang="tr-TR" sz="1350" dirty="0">
                <a:solidFill>
                  <a:schemeClr val="accent1">
                    <a:lumMod val="50000"/>
                  </a:schemeClr>
                </a:solidFill>
                <a:latin typeface="Calibri" panose="020F0502020204030204" pitchFamily="34" charset="0"/>
                <a:cs typeface="Arial" panose="020B0604020202020204" pitchFamily="34" charset="0"/>
              </a:rPr>
              <a:t>Dahilde işleme izin belgesi/dahilde işleme izni kapsamındaki CIF ithal (yurt içi alımlar hariç) tutarının FOB ihraç tutarına (ikincil işlem görmüş ürünün serbest dolaşıma giriş rejimi hükümlerine göre ithalatının yapılması halinde bu ürünün gümrük kıymeti dahil) olan yüzde oranına </a:t>
            </a:r>
            <a:r>
              <a:rPr lang="tr-TR" sz="1350" b="1" dirty="0">
                <a:solidFill>
                  <a:srgbClr val="FF0000"/>
                </a:solidFill>
                <a:latin typeface="Calibri" panose="020F0502020204030204" pitchFamily="34" charset="0"/>
                <a:cs typeface="Arial" panose="020B0604020202020204" pitchFamily="34" charset="0"/>
              </a:rPr>
              <a:t>döviz kullanım oranı </a:t>
            </a:r>
            <a:r>
              <a:rPr lang="tr-TR" sz="1350" dirty="0">
                <a:solidFill>
                  <a:schemeClr val="accent1">
                    <a:lumMod val="50000"/>
                  </a:schemeClr>
                </a:solidFill>
                <a:latin typeface="Calibri" panose="020F0502020204030204" pitchFamily="34" charset="0"/>
                <a:cs typeface="Arial" panose="020B0604020202020204" pitchFamily="34" charset="0"/>
              </a:rPr>
              <a:t>denir. </a:t>
            </a:r>
          </a:p>
        </p:txBody>
      </p:sp>
      <p:grpSp>
        <p:nvGrpSpPr>
          <p:cNvPr id="8" name="Grup 7">
            <a:extLst>
              <a:ext uri="{FF2B5EF4-FFF2-40B4-BE49-F238E27FC236}">
                <a16:creationId xmlns:a16="http://schemas.microsoft.com/office/drawing/2014/main" id="{F9C0B518-788A-417E-BC21-C06817C62844}"/>
              </a:ext>
            </a:extLst>
          </p:cNvPr>
          <p:cNvGrpSpPr/>
          <p:nvPr/>
        </p:nvGrpSpPr>
        <p:grpSpPr>
          <a:xfrm>
            <a:off x="0" y="3805551"/>
            <a:ext cx="4108508" cy="1115674"/>
            <a:chOff x="360728" y="3523523"/>
            <a:chExt cx="5478010" cy="1487565"/>
          </a:xfrm>
        </p:grpSpPr>
        <p:sp>
          <p:nvSpPr>
            <p:cNvPr id="9" name="Eksi İşareti 8">
              <a:extLst>
                <a:ext uri="{FF2B5EF4-FFF2-40B4-BE49-F238E27FC236}">
                  <a16:creationId xmlns:a16="http://schemas.microsoft.com/office/drawing/2014/main" id="{949D713C-7B98-406A-8066-CFEAD40622F2}"/>
                </a:ext>
              </a:extLst>
            </p:cNvPr>
            <p:cNvSpPr/>
            <p:nvPr/>
          </p:nvSpPr>
          <p:spPr>
            <a:xfrm>
              <a:off x="360728" y="4026715"/>
              <a:ext cx="5478010" cy="721453"/>
            </a:xfrm>
            <a:prstGeom prst="mathMinus">
              <a:avLst/>
            </a:prstGeom>
            <a:solidFill>
              <a:srgbClr val="1E305D"/>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tr-TR" sz="1350">
                <a:solidFill>
                  <a:prstClr val="white"/>
                </a:solidFill>
                <a:latin typeface="Calibri"/>
              </a:endParaRPr>
            </a:p>
          </p:txBody>
        </p:sp>
        <p:sp>
          <p:nvSpPr>
            <p:cNvPr id="10" name="Metin kutusu 9">
              <a:extLst>
                <a:ext uri="{FF2B5EF4-FFF2-40B4-BE49-F238E27FC236}">
                  <a16:creationId xmlns:a16="http://schemas.microsoft.com/office/drawing/2014/main" id="{7AFD5099-D732-4A18-B7EE-FF8BDD331D81}"/>
                </a:ext>
              </a:extLst>
            </p:cNvPr>
            <p:cNvSpPr txBox="1"/>
            <p:nvPr/>
          </p:nvSpPr>
          <p:spPr>
            <a:xfrm>
              <a:off x="1230604" y="3523523"/>
              <a:ext cx="3738257" cy="697626"/>
            </a:xfrm>
            <a:prstGeom prst="rect">
              <a:avLst/>
            </a:prstGeom>
            <a:noFill/>
            <a:ln>
              <a:solidFill>
                <a:schemeClr val="accent1">
                  <a:lumMod val="50000"/>
                </a:schemeClr>
              </a:solidFill>
            </a:ln>
          </p:spPr>
          <p:txBody>
            <a:bodyPr wrap="square" rtlCol="0">
              <a:spAutoFit/>
              <a:scene3d>
                <a:camera prst="orthographicFront"/>
                <a:lightRig rig="soft" dir="t">
                  <a:rot lat="0" lon="0" rev="15600000"/>
                </a:lightRig>
              </a:scene3d>
              <a:sp3d extrusionH="57150" prstMaterial="softEdge">
                <a:bevelT w="25400" h="38100"/>
              </a:sp3d>
            </a:bodyPr>
            <a:lstStyle/>
            <a:p>
              <a:pPr algn="ctr" defTabSz="685800" fontAlgn="auto">
                <a:spcBef>
                  <a:spcPts val="0"/>
                </a:spcBef>
                <a:spcAft>
                  <a:spcPts val="0"/>
                </a:spcAft>
              </a:pPr>
              <a:r>
                <a:rPr lang="tr-TR" sz="1400" b="1" dirty="0">
                  <a:ln w="76200"/>
                  <a:solidFill>
                    <a:schemeClr val="accent1">
                      <a:lumMod val="50000"/>
                    </a:schemeClr>
                  </a:solidFill>
                  <a:effectLst>
                    <a:outerShdw blurRad="38100" dist="38100" dir="2700000" algn="tl">
                      <a:srgbClr val="000000">
                        <a:alpha val="43137"/>
                      </a:srgbClr>
                    </a:outerShdw>
                  </a:effectLst>
                  <a:latin typeface="Calibri"/>
                  <a:cs typeface="+mn-cs"/>
                </a:rPr>
                <a:t>CIF İthal Tutarı (yurt içi alımlar hariç)</a:t>
              </a:r>
            </a:p>
          </p:txBody>
        </p:sp>
        <p:sp>
          <p:nvSpPr>
            <p:cNvPr id="11" name="Metin kutusu 10">
              <a:extLst>
                <a:ext uri="{FF2B5EF4-FFF2-40B4-BE49-F238E27FC236}">
                  <a16:creationId xmlns:a16="http://schemas.microsoft.com/office/drawing/2014/main" id="{FC44DA1E-F5FE-4334-8CCC-EB6A8950EA8B}"/>
                </a:ext>
              </a:extLst>
            </p:cNvPr>
            <p:cNvSpPr txBox="1"/>
            <p:nvPr/>
          </p:nvSpPr>
          <p:spPr>
            <a:xfrm>
              <a:off x="1230604" y="4600719"/>
              <a:ext cx="3738257" cy="410369"/>
            </a:xfrm>
            <a:prstGeom prst="rect">
              <a:avLst/>
            </a:prstGeom>
            <a:noFill/>
            <a:ln>
              <a:solidFill>
                <a:schemeClr val="accent1">
                  <a:lumMod val="50000"/>
                </a:schemeClr>
              </a:solidFill>
            </a:ln>
          </p:spPr>
          <p:txBody>
            <a:bodyPr wrap="square" rtlCol="0">
              <a:spAutoFit/>
              <a:scene3d>
                <a:camera prst="orthographicFront"/>
                <a:lightRig rig="soft" dir="t">
                  <a:rot lat="0" lon="0" rev="15600000"/>
                </a:lightRig>
              </a:scene3d>
              <a:sp3d extrusionH="57150" prstMaterial="softEdge">
                <a:bevelT w="25400" h="38100"/>
              </a:sp3d>
            </a:bodyPr>
            <a:lstStyle/>
            <a:p>
              <a:pPr algn="ctr" defTabSz="685800" fontAlgn="auto">
                <a:spcBef>
                  <a:spcPts val="0"/>
                </a:spcBef>
                <a:spcAft>
                  <a:spcPts val="0"/>
                </a:spcAft>
              </a:pPr>
              <a:r>
                <a:rPr lang="tr-TR" sz="1400" b="1" dirty="0">
                  <a:ln w="76200"/>
                  <a:solidFill>
                    <a:schemeClr val="accent1">
                      <a:lumMod val="50000"/>
                    </a:schemeClr>
                  </a:solidFill>
                  <a:effectLst>
                    <a:outerShdw blurRad="38100" dist="38100" dir="2700000" algn="tl">
                      <a:srgbClr val="000000">
                        <a:alpha val="43137"/>
                      </a:srgbClr>
                    </a:outerShdw>
                  </a:effectLst>
                  <a:latin typeface="Calibri"/>
                  <a:cs typeface="+mn-cs"/>
                </a:rPr>
                <a:t>FOB İhraç Tutarı</a:t>
              </a:r>
            </a:p>
          </p:txBody>
        </p:sp>
      </p:grpSp>
      <p:sp>
        <p:nvSpPr>
          <p:cNvPr id="12" name="Dikdörtgen: Köşeleri Yuvarlatılmış 28">
            <a:extLst>
              <a:ext uri="{FF2B5EF4-FFF2-40B4-BE49-F238E27FC236}">
                <a16:creationId xmlns:a16="http://schemas.microsoft.com/office/drawing/2014/main" id="{657B56B0-903A-480A-9387-F8EB32F0F478}"/>
              </a:ext>
            </a:extLst>
          </p:cNvPr>
          <p:cNvSpPr/>
          <p:nvPr/>
        </p:nvSpPr>
        <p:spPr>
          <a:xfrm>
            <a:off x="4948244" y="3140968"/>
            <a:ext cx="3872228" cy="716478"/>
          </a:xfrm>
          <a:prstGeom prst="roundRect">
            <a:avLst/>
          </a:prstGeom>
          <a:solidFill>
            <a:srgbClr val="1E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1200" b="1" dirty="0">
                <a:solidFill>
                  <a:schemeClr val="bg1"/>
                </a:solidFill>
                <a:latin typeface="Calibri" panose="020F0502020204030204" pitchFamily="34" charset="0"/>
                <a:cs typeface="Arial" panose="020B0604020202020204" pitchFamily="34" charset="0"/>
              </a:rPr>
              <a:t>DKO, %80’i geçmemek üzere Bakanlıkça belirlenir. </a:t>
            </a:r>
          </a:p>
          <a:p>
            <a:pPr algn="ctr" defTabSz="685800" fontAlgn="auto">
              <a:spcBef>
                <a:spcPts val="0"/>
              </a:spcBef>
              <a:spcAft>
                <a:spcPts val="0"/>
              </a:spcAft>
            </a:pPr>
            <a:r>
              <a:rPr lang="tr-TR" sz="900" i="1" dirty="0">
                <a:solidFill>
                  <a:schemeClr val="bg1"/>
                </a:solidFill>
                <a:latin typeface="Calibri" panose="020F0502020204030204" pitchFamily="34" charset="0"/>
                <a:cs typeface="Arial" panose="020B0604020202020204" pitchFamily="34" charset="0"/>
              </a:rPr>
              <a:t>(İİGÜ taahhüdü içeren tarım ürünleri belgelerinde %100’e kadar belirlenebilir.)</a:t>
            </a:r>
            <a:endParaRPr lang="tr-TR" sz="1200" i="1" dirty="0">
              <a:solidFill>
                <a:schemeClr val="bg1"/>
              </a:solidFill>
              <a:latin typeface="Calibri" panose="020F0502020204030204" pitchFamily="34" charset="0"/>
              <a:cs typeface="Arial" panose="020B0604020202020204" pitchFamily="34" charset="0"/>
            </a:endParaRPr>
          </a:p>
        </p:txBody>
      </p:sp>
      <p:grpSp>
        <p:nvGrpSpPr>
          <p:cNvPr id="13" name="Grup 12">
            <a:extLst>
              <a:ext uri="{FF2B5EF4-FFF2-40B4-BE49-F238E27FC236}">
                <a16:creationId xmlns:a16="http://schemas.microsoft.com/office/drawing/2014/main" id="{57B573F8-11AA-481C-B5C7-E1A1B6197CC7}"/>
              </a:ext>
            </a:extLst>
          </p:cNvPr>
          <p:cNvGrpSpPr/>
          <p:nvPr/>
        </p:nvGrpSpPr>
        <p:grpSpPr>
          <a:xfrm>
            <a:off x="3736400" y="3499208"/>
            <a:ext cx="1113638" cy="1996055"/>
            <a:chOff x="5561901" y="3429000"/>
            <a:chExt cx="1484851" cy="2661407"/>
          </a:xfrm>
        </p:grpSpPr>
        <p:cxnSp>
          <p:nvCxnSpPr>
            <p:cNvPr id="14" name="Düz Ok Bağlayıcısı 13">
              <a:extLst>
                <a:ext uri="{FF2B5EF4-FFF2-40B4-BE49-F238E27FC236}">
                  <a16:creationId xmlns:a16="http://schemas.microsoft.com/office/drawing/2014/main" id="{7D5D0D07-AD3F-421D-9EF9-E091D1208112}"/>
                </a:ext>
              </a:extLst>
            </p:cNvPr>
            <p:cNvCxnSpPr/>
            <p:nvPr/>
          </p:nvCxnSpPr>
          <p:spPr>
            <a:xfrm flipV="1">
              <a:off x="5570290" y="3429000"/>
              <a:ext cx="1409350" cy="1352725"/>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Düz Ok Bağlayıcısı 14">
              <a:extLst>
                <a:ext uri="{FF2B5EF4-FFF2-40B4-BE49-F238E27FC236}">
                  <a16:creationId xmlns:a16="http://schemas.microsoft.com/office/drawing/2014/main" id="{8F0361DD-1E73-4CD5-A8E6-07FBFB307596}"/>
                </a:ext>
              </a:extLst>
            </p:cNvPr>
            <p:cNvCxnSpPr/>
            <p:nvPr/>
          </p:nvCxnSpPr>
          <p:spPr>
            <a:xfrm>
              <a:off x="5561901" y="4794987"/>
              <a:ext cx="1484851"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a:extLst>
                <a:ext uri="{FF2B5EF4-FFF2-40B4-BE49-F238E27FC236}">
                  <a16:creationId xmlns:a16="http://schemas.microsoft.com/office/drawing/2014/main" id="{AC39F43E-5EED-498C-9A61-A7292B9A6530}"/>
                </a:ext>
              </a:extLst>
            </p:cNvPr>
            <p:cNvCxnSpPr/>
            <p:nvPr/>
          </p:nvCxnSpPr>
          <p:spPr>
            <a:xfrm>
              <a:off x="5570290" y="4794987"/>
              <a:ext cx="1476462" cy="129542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Dikdörtgen: Köşeleri Yuvarlatılmış 29">
            <a:extLst>
              <a:ext uri="{FF2B5EF4-FFF2-40B4-BE49-F238E27FC236}">
                <a16:creationId xmlns:a16="http://schemas.microsoft.com/office/drawing/2014/main" id="{D4703919-FCC4-44AE-9668-68DD5FA7798F}"/>
              </a:ext>
            </a:extLst>
          </p:cNvPr>
          <p:cNvSpPr/>
          <p:nvPr/>
        </p:nvSpPr>
        <p:spPr>
          <a:xfrm>
            <a:off x="4948242" y="4006479"/>
            <a:ext cx="3872229" cy="925076"/>
          </a:xfrm>
          <a:prstGeom prst="roundRect">
            <a:avLst/>
          </a:prstGeom>
          <a:solidFill>
            <a:srgbClr val="1E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450"/>
              </a:spcBef>
              <a:spcAft>
                <a:spcPts val="0"/>
              </a:spcAft>
            </a:pPr>
            <a:r>
              <a:rPr lang="tr-TR" sz="1200" b="1" dirty="0">
                <a:solidFill>
                  <a:schemeClr val="bg1"/>
                </a:solidFill>
                <a:latin typeface="Calibri" panose="020F0502020204030204" pitchFamily="34" charset="0"/>
                <a:cs typeface="Arial" panose="020B0604020202020204" pitchFamily="34" charset="0"/>
              </a:rPr>
              <a:t>Sanayi ürünlerinde %50-%80 aralığında;</a:t>
            </a:r>
          </a:p>
          <a:p>
            <a:pPr algn="ctr" defTabSz="685800" fontAlgn="auto">
              <a:spcBef>
                <a:spcPts val="0"/>
              </a:spcBef>
              <a:spcAft>
                <a:spcPts val="0"/>
              </a:spcAft>
            </a:pPr>
            <a:r>
              <a:rPr lang="tr-TR" sz="1200" b="1" dirty="0">
                <a:solidFill>
                  <a:schemeClr val="bg1"/>
                </a:solidFill>
                <a:latin typeface="Calibri" panose="020F0502020204030204" pitchFamily="34" charset="0"/>
                <a:cs typeface="Arial" panose="020B0604020202020204" pitchFamily="34" charset="0"/>
              </a:rPr>
              <a:t>Tarım ürünlerinde %40-%80 aralığında;</a:t>
            </a:r>
          </a:p>
          <a:p>
            <a:pPr algn="ctr" defTabSz="685800" fontAlgn="auto">
              <a:spcBef>
                <a:spcPts val="0"/>
              </a:spcBef>
              <a:spcAft>
                <a:spcPts val="0"/>
              </a:spcAft>
            </a:pPr>
            <a:r>
              <a:rPr lang="tr-TR" sz="1200" b="1" dirty="0">
                <a:solidFill>
                  <a:schemeClr val="bg1"/>
                </a:solidFill>
                <a:latin typeface="Calibri" panose="020F0502020204030204" pitchFamily="34" charset="0"/>
                <a:cs typeface="Arial" panose="020B0604020202020204" pitchFamily="34" charset="0"/>
              </a:rPr>
              <a:t>Tekstil ve Konfeksiyon ürünlerinde %60-%70 aralığında </a:t>
            </a:r>
            <a:r>
              <a:rPr lang="tr-TR" sz="825" i="1" dirty="0">
                <a:solidFill>
                  <a:schemeClr val="bg1"/>
                </a:solidFill>
                <a:latin typeface="Calibri" panose="020F0502020204030204" pitchFamily="34" charset="0"/>
                <a:cs typeface="Arial" panose="020B0604020202020204" pitchFamily="34" charset="0"/>
              </a:rPr>
              <a:t>olmak üzere 29.12.2021 tarihli Bakanlık Makamı onayı ve ilgili sektör genelgeleri ile belirlenmiştir.</a:t>
            </a:r>
            <a:endParaRPr lang="tr-TR" sz="1200" i="1" dirty="0">
              <a:solidFill>
                <a:schemeClr val="bg1"/>
              </a:solidFill>
              <a:latin typeface="Calibri" panose="020F0502020204030204" pitchFamily="34" charset="0"/>
              <a:cs typeface="Arial" panose="020B0604020202020204" pitchFamily="34" charset="0"/>
            </a:endParaRPr>
          </a:p>
        </p:txBody>
      </p:sp>
      <p:sp>
        <p:nvSpPr>
          <p:cNvPr id="18" name="Dikdörtgen: Köşeleri Yuvarlatılmış 32">
            <a:extLst>
              <a:ext uri="{FF2B5EF4-FFF2-40B4-BE49-F238E27FC236}">
                <a16:creationId xmlns:a16="http://schemas.microsoft.com/office/drawing/2014/main" id="{D427C1B9-4F2F-4901-AB65-C0ACD23F5563}"/>
              </a:ext>
            </a:extLst>
          </p:cNvPr>
          <p:cNvSpPr/>
          <p:nvPr/>
        </p:nvSpPr>
        <p:spPr>
          <a:xfrm>
            <a:off x="4948243" y="5065370"/>
            <a:ext cx="3872228" cy="716478"/>
          </a:xfrm>
          <a:prstGeom prst="roundRect">
            <a:avLst/>
          </a:prstGeom>
          <a:solidFill>
            <a:srgbClr val="1E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1200" b="1" dirty="0">
                <a:solidFill>
                  <a:schemeClr val="bg1"/>
                </a:solidFill>
                <a:latin typeface="Calibri" panose="020F0502020204030204" pitchFamily="34" charset="0"/>
                <a:cs typeface="Arial" panose="020B0604020202020204" pitchFamily="34" charset="0"/>
              </a:rPr>
              <a:t>Yurt içi alım gerçekleştirildiğinde DKO aranmamaktadır. </a:t>
            </a:r>
          </a:p>
          <a:p>
            <a:pPr algn="ctr" defTabSz="685800" fontAlgn="auto">
              <a:spcBef>
                <a:spcPts val="0"/>
              </a:spcBef>
              <a:spcAft>
                <a:spcPts val="0"/>
              </a:spcAft>
            </a:pPr>
            <a:r>
              <a:rPr lang="tr-TR" sz="1050" i="1" dirty="0">
                <a:solidFill>
                  <a:schemeClr val="bg1"/>
                </a:solidFill>
                <a:latin typeface="Calibri" panose="020F0502020204030204" pitchFamily="34" charset="0"/>
                <a:cs typeface="Arial" panose="020B0604020202020204" pitchFamily="34" charset="0"/>
              </a:rPr>
              <a:t>Bu durum yurt içi alımı tercih bakımından bir teşvik unsuru olarak görülmektedir. </a:t>
            </a:r>
            <a:endParaRPr lang="tr-TR" sz="1200" i="1" dirty="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4173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a:xfrm>
            <a:off x="1429941" y="442492"/>
            <a:ext cx="7094323" cy="1325563"/>
          </a:xfrm>
        </p:spPr>
        <p:txBody>
          <a:bodyPr>
            <a:normAutofit/>
          </a:bodyPr>
          <a:lstStyle/>
          <a:p>
            <a:pPr algn="ctr"/>
            <a:r>
              <a:rPr lang="tr-TR" altLang="tr-TR" sz="2400" dirty="0">
                <a:solidFill>
                  <a:schemeClr val="accent1">
                    <a:lumMod val="50000"/>
                  </a:schemeClr>
                </a:solidFill>
              </a:rPr>
              <a:t>DAHİLDE İŞLEME REJİMİ KULLANIMI</a:t>
            </a:r>
            <a:endParaRPr lang="tr-TR" sz="2400" dirty="0">
              <a:solidFill>
                <a:schemeClr val="accent1">
                  <a:lumMod val="50000"/>
                </a:schemeClr>
              </a:solidFill>
              <a:latin typeface="Century Gothic" panose="020F0302020204030204"/>
            </a:endParaRPr>
          </a:p>
        </p:txBody>
      </p:sp>
      <p:graphicFrame>
        <p:nvGraphicFramePr>
          <p:cNvPr id="13" name="İçerik Yer Tutucusu 3">
            <a:extLst>
              <a:ext uri="{FF2B5EF4-FFF2-40B4-BE49-F238E27FC236}">
                <a16:creationId xmlns:a16="http://schemas.microsoft.com/office/drawing/2014/main" id="{59CD797C-F74A-46E9-8B42-1B70B378BA6E}"/>
              </a:ext>
            </a:extLst>
          </p:cNvPr>
          <p:cNvGraphicFramePr>
            <a:graphicFrameLocks/>
          </p:cNvGraphicFramePr>
          <p:nvPr>
            <p:extLst>
              <p:ext uri="{D42A27DB-BD31-4B8C-83A1-F6EECF244321}">
                <p14:modId xmlns:p14="http://schemas.microsoft.com/office/powerpoint/2010/main" val="391620847"/>
              </p:ext>
            </p:extLst>
          </p:nvPr>
        </p:nvGraphicFramePr>
        <p:xfrm>
          <a:off x="1024838" y="2005053"/>
          <a:ext cx="7094323" cy="4457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336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27B3A5-8230-4DAA-95FB-888879465A34}"/>
              </a:ext>
            </a:extLst>
          </p:cNvPr>
          <p:cNvSpPr>
            <a:spLocks noGrp="1"/>
          </p:cNvSpPr>
          <p:nvPr>
            <p:ph type="title"/>
          </p:nvPr>
        </p:nvSpPr>
        <p:spPr>
          <a:xfrm>
            <a:off x="1777120" y="493176"/>
            <a:ext cx="7094323" cy="1325563"/>
          </a:xfrm>
        </p:spPr>
        <p:txBody>
          <a:bodyPr/>
          <a:lstStyle/>
          <a:p>
            <a:pPr algn="ctr"/>
            <a:r>
              <a:rPr lang="tr-TR" dirty="0"/>
              <a:t> SUNUM PLANI</a:t>
            </a:r>
          </a:p>
        </p:txBody>
      </p:sp>
      <p:sp>
        <p:nvSpPr>
          <p:cNvPr id="3" name="Slayt Numarası Yer Tutucusu 2">
            <a:extLst>
              <a:ext uri="{FF2B5EF4-FFF2-40B4-BE49-F238E27FC236}">
                <a16:creationId xmlns:a16="http://schemas.microsoft.com/office/drawing/2014/main" id="{DCC55473-7282-4E1A-BC51-24A3FA21B849}"/>
              </a:ext>
            </a:extLst>
          </p:cNvPr>
          <p:cNvSpPr>
            <a:spLocks noGrp="1"/>
          </p:cNvSpPr>
          <p:nvPr>
            <p:ph type="sldNum" sz="quarter" idx="4"/>
          </p:nvPr>
        </p:nvSpPr>
        <p:spPr/>
        <p:txBody>
          <a:bodyPr/>
          <a:lstStyle/>
          <a:p>
            <a:pPr defTabSz="685800" fontAlgn="auto">
              <a:spcBef>
                <a:spcPts val="0"/>
              </a:spcBef>
              <a:spcAft>
                <a:spcPts val="0"/>
              </a:spcAft>
            </a:pPr>
            <a:fld id="{4E73A998-050B-4B58-BBB4-BDAD82F3BBF4}" type="slidenum">
              <a:rPr lang="tr-TR">
                <a:solidFill>
                  <a:prstClr val="black">
                    <a:tint val="75000"/>
                  </a:prstClr>
                </a:solidFill>
                <a:latin typeface="Calibri" panose="020F0502020204030204"/>
                <a:cs typeface="+mn-cs"/>
              </a:rPr>
              <a:pPr defTabSz="685800" fontAlgn="auto">
                <a:spcBef>
                  <a:spcPts val="0"/>
                </a:spcBef>
                <a:spcAft>
                  <a:spcPts val="0"/>
                </a:spcAft>
              </a:pPr>
              <a:t>2</a:t>
            </a:fld>
            <a:endParaRPr lang="tr-TR">
              <a:solidFill>
                <a:prstClr val="black">
                  <a:tint val="75000"/>
                </a:prstClr>
              </a:solidFill>
              <a:latin typeface="Calibri" panose="020F0502020204030204"/>
              <a:cs typeface="+mn-cs"/>
            </a:endParaRPr>
          </a:p>
        </p:txBody>
      </p:sp>
      <p:graphicFrame>
        <p:nvGraphicFramePr>
          <p:cNvPr id="5" name="Diyagram 4">
            <a:extLst>
              <a:ext uri="{FF2B5EF4-FFF2-40B4-BE49-F238E27FC236}">
                <a16:creationId xmlns:a16="http://schemas.microsoft.com/office/drawing/2014/main" id="{21EE7E9E-8CB6-4A28-8CDF-2A5F9D085DB7}"/>
              </a:ext>
            </a:extLst>
          </p:cNvPr>
          <p:cNvGraphicFramePr/>
          <p:nvPr>
            <p:extLst>
              <p:ext uri="{D42A27DB-BD31-4B8C-83A1-F6EECF244321}">
                <p14:modId xmlns:p14="http://schemas.microsoft.com/office/powerpoint/2010/main" val="4062581415"/>
              </p:ext>
            </p:extLst>
          </p:nvPr>
        </p:nvGraphicFramePr>
        <p:xfrm>
          <a:off x="2267744" y="1623740"/>
          <a:ext cx="5320191" cy="3610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1552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a:xfrm>
            <a:off x="1429941" y="442492"/>
            <a:ext cx="7094323" cy="1325563"/>
          </a:xfrm>
        </p:spPr>
        <p:txBody>
          <a:bodyPr>
            <a:normAutofit/>
          </a:bodyPr>
          <a:lstStyle/>
          <a:p>
            <a:pPr algn="ctr"/>
            <a:r>
              <a:rPr lang="tr-TR" altLang="tr-TR" sz="2400" dirty="0">
                <a:solidFill>
                  <a:schemeClr val="accent1">
                    <a:lumMod val="50000"/>
                  </a:schemeClr>
                </a:solidFill>
              </a:rPr>
              <a:t>İTHALAT </a:t>
            </a:r>
            <a:r>
              <a:rPr lang="tr-TR" altLang="tr-TR" sz="2400" dirty="0">
                <a:solidFill>
                  <a:schemeClr val="accent1">
                    <a:lumMod val="50000"/>
                  </a:schemeClr>
                </a:solidFill>
                <a:sym typeface="Wingdings" pitchFamily="2" charset="2"/>
              </a:rPr>
              <a:t> İHRACAT</a:t>
            </a:r>
            <a:endParaRPr lang="tr-TR" sz="2400" dirty="0">
              <a:solidFill>
                <a:schemeClr val="accent1">
                  <a:lumMod val="50000"/>
                </a:schemeClr>
              </a:solidFill>
              <a:latin typeface="Century Gothic" panose="020F0302020204030204"/>
            </a:endParaRPr>
          </a:p>
        </p:txBody>
      </p:sp>
      <p:graphicFrame>
        <p:nvGraphicFramePr>
          <p:cNvPr id="11" name="Diyagram 10">
            <a:extLst>
              <a:ext uri="{FF2B5EF4-FFF2-40B4-BE49-F238E27FC236}">
                <a16:creationId xmlns:a16="http://schemas.microsoft.com/office/drawing/2014/main" id="{F6A7ED99-3AFA-4469-AC1D-7A8EDEFF8B31}"/>
              </a:ext>
            </a:extLst>
          </p:cNvPr>
          <p:cNvGraphicFramePr/>
          <p:nvPr>
            <p:extLst>
              <p:ext uri="{D42A27DB-BD31-4B8C-83A1-F6EECF244321}">
                <p14:modId xmlns:p14="http://schemas.microsoft.com/office/powerpoint/2010/main" val="3516664633"/>
              </p:ext>
            </p:extLst>
          </p:nvPr>
        </p:nvGraphicFramePr>
        <p:xfrm>
          <a:off x="483757" y="1988840"/>
          <a:ext cx="8552739"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212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p:txBody>
          <a:bodyPr>
            <a:normAutofit/>
          </a:bodyPr>
          <a:lstStyle/>
          <a:p>
            <a:pPr algn="ctr"/>
            <a:r>
              <a:rPr lang="tr-TR" altLang="tr-TR" sz="2400" dirty="0">
                <a:solidFill>
                  <a:schemeClr val="accent1">
                    <a:lumMod val="50000"/>
                  </a:schemeClr>
                </a:solidFill>
              </a:rPr>
              <a:t>ŞARTLI MUAFİYET SİSTEMİ </a:t>
            </a:r>
            <a:br>
              <a:rPr lang="tr-TR" altLang="tr-TR" sz="2400" dirty="0">
                <a:solidFill>
                  <a:schemeClr val="accent1">
                    <a:lumMod val="50000"/>
                  </a:schemeClr>
                </a:solidFill>
              </a:rPr>
            </a:br>
            <a:r>
              <a:rPr lang="tr-TR" altLang="tr-TR" sz="2400" dirty="0">
                <a:solidFill>
                  <a:schemeClr val="accent1">
                    <a:lumMod val="50000"/>
                  </a:schemeClr>
                </a:solidFill>
              </a:rPr>
              <a:t>(ÖNCEDEN İTHALAT)</a:t>
            </a:r>
            <a:endParaRPr lang="tr-TR" sz="2400" dirty="0">
              <a:solidFill>
                <a:schemeClr val="accent1">
                  <a:lumMod val="50000"/>
                </a:schemeClr>
              </a:solidFill>
              <a:latin typeface="Century Gothic" panose="020F0302020204030204"/>
            </a:endParaRPr>
          </a:p>
        </p:txBody>
      </p:sp>
      <p:graphicFrame>
        <p:nvGraphicFramePr>
          <p:cNvPr id="5" name="Diyagram 4">
            <a:extLst>
              <a:ext uri="{FF2B5EF4-FFF2-40B4-BE49-F238E27FC236}">
                <a16:creationId xmlns:a16="http://schemas.microsoft.com/office/drawing/2014/main" id="{2CCA5C8F-7859-4CBB-9609-35287F38D87B}"/>
              </a:ext>
            </a:extLst>
          </p:cNvPr>
          <p:cNvGraphicFramePr/>
          <p:nvPr>
            <p:extLst>
              <p:ext uri="{D42A27DB-BD31-4B8C-83A1-F6EECF244321}">
                <p14:modId xmlns:p14="http://schemas.microsoft.com/office/powerpoint/2010/main" val="820635916"/>
              </p:ext>
            </p:extLst>
          </p:nvPr>
        </p:nvGraphicFramePr>
        <p:xfrm>
          <a:off x="210234" y="2636912"/>
          <a:ext cx="8723532"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864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p:txBody>
          <a:bodyPr>
            <a:normAutofit/>
          </a:bodyPr>
          <a:lstStyle/>
          <a:p>
            <a:pPr algn="ctr"/>
            <a:r>
              <a:rPr lang="tr-TR" altLang="tr-TR" sz="2400" dirty="0">
                <a:solidFill>
                  <a:schemeClr val="accent1">
                    <a:lumMod val="50000"/>
                  </a:schemeClr>
                </a:solidFill>
              </a:rPr>
              <a:t>ŞARTLI MUAFİYET SİSTEMİ </a:t>
            </a:r>
            <a:br>
              <a:rPr lang="tr-TR" altLang="tr-TR" sz="2400" dirty="0">
                <a:solidFill>
                  <a:schemeClr val="accent1">
                    <a:lumMod val="50000"/>
                  </a:schemeClr>
                </a:solidFill>
              </a:rPr>
            </a:br>
            <a:r>
              <a:rPr lang="tr-TR" altLang="tr-TR" sz="2400" dirty="0">
                <a:solidFill>
                  <a:schemeClr val="accent1">
                    <a:lumMod val="50000"/>
                  </a:schemeClr>
                </a:solidFill>
              </a:rPr>
              <a:t>(ÖNCEDEN İTHALAT)</a:t>
            </a:r>
            <a:endParaRPr lang="tr-TR" sz="2400" dirty="0">
              <a:solidFill>
                <a:schemeClr val="accent1">
                  <a:lumMod val="50000"/>
                </a:schemeClr>
              </a:solidFill>
              <a:latin typeface="Century Gothic" panose="020F0302020204030204"/>
            </a:endParaRPr>
          </a:p>
        </p:txBody>
      </p:sp>
      <p:sp>
        <p:nvSpPr>
          <p:cNvPr id="4" name="AutoShape 6">
            <a:extLst>
              <a:ext uri="{FF2B5EF4-FFF2-40B4-BE49-F238E27FC236}">
                <a16:creationId xmlns:a16="http://schemas.microsoft.com/office/drawing/2014/main" id="{70232FD2-5E83-48B1-B5B6-EF9FA4F31934}"/>
              </a:ext>
            </a:extLst>
          </p:cNvPr>
          <p:cNvSpPr>
            <a:spLocks noChangeArrowheads="1"/>
          </p:cNvSpPr>
          <p:nvPr/>
        </p:nvSpPr>
        <p:spPr bwMode="auto">
          <a:xfrm>
            <a:off x="2211505" y="2451814"/>
            <a:ext cx="1440000"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accent1">
                    <a:lumMod val="50000"/>
                  </a:schemeClr>
                </a:solidFill>
                <a:latin typeface="Verdana" pitchFamily="34" charset="0"/>
              </a:rPr>
              <a:t>İTHALAT</a:t>
            </a:r>
          </a:p>
        </p:txBody>
      </p:sp>
      <p:sp>
        <p:nvSpPr>
          <p:cNvPr id="6" name="AutoShape 9">
            <a:extLst>
              <a:ext uri="{FF2B5EF4-FFF2-40B4-BE49-F238E27FC236}">
                <a16:creationId xmlns:a16="http://schemas.microsoft.com/office/drawing/2014/main" id="{EE717B29-0A08-4D77-9B56-7B124D3E9290}"/>
              </a:ext>
            </a:extLst>
          </p:cNvPr>
          <p:cNvSpPr>
            <a:spLocks noChangeArrowheads="1"/>
          </p:cNvSpPr>
          <p:nvPr/>
        </p:nvSpPr>
        <p:spPr bwMode="auto">
          <a:xfrm>
            <a:off x="251520" y="2420888"/>
            <a:ext cx="1440000"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accent1">
                    <a:lumMod val="50000"/>
                  </a:schemeClr>
                </a:solidFill>
                <a:latin typeface="Verdana" pitchFamily="34" charset="0"/>
              </a:rPr>
              <a:t>BELGE</a:t>
            </a:r>
          </a:p>
          <a:p>
            <a:pPr algn="ctr"/>
            <a:r>
              <a:rPr lang="tr-TR" altLang="tr-TR" sz="1200" b="1" dirty="0">
                <a:solidFill>
                  <a:schemeClr val="accent1">
                    <a:lumMod val="50000"/>
                  </a:schemeClr>
                </a:solidFill>
                <a:latin typeface="Verdana" pitchFamily="34" charset="0"/>
              </a:rPr>
              <a:t>BAŞLANGICI</a:t>
            </a:r>
          </a:p>
        </p:txBody>
      </p:sp>
      <p:grpSp>
        <p:nvGrpSpPr>
          <p:cNvPr id="7" name="Group 14">
            <a:extLst>
              <a:ext uri="{FF2B5EF4-FFF2-40B4-BE49-F238E27FC236}">
                <a16:creationId xmlns:a16="http://schemas.microsoft.com/office/drawing/2014/main" id="{D13A9682-3E0A-4725-AE86-D13C8398282A}"/>
              </a:ext>
            </a:extLst>
          </p:cNvPr>
          <p:cNvGrpSpPr>
            <a:grpSpLocks/>
          </p:cNvGrpSpPr>
          <p:nvPr/>
        </p:nvGrpSpPr>
        <p:grpSpPr bwMode="auto">
          <a:xfrm>
            <a:off x="4018651" y="2266309"/>
            <a:ext cx="930275" cy="1400175"/>
            <a:chOff x="2968" y="2568"/>
            <a:chExt cx="866" cy="1294"/>
          </a:xfrm>
        </p:grpSpPr>
        <p:graphicFrame>
          <p:nvGraphicFramePr>
            <p:cNvPr id="8" name="Object 11">
              <a:extLst>
                <a:ext uri="{FF2B5EF4-FFF2-40B4-BE49-F238E27FC236}">
                  <a16:creationId xmlns:a16="http://schemas.microsoft.com/office/drawing/2014/main" id="{E75EE34B-053A-424D-A49E-CEE8563C6AC4}"/>
                </a:ext>
              </a:extLst>
            </p:cNvPr>
            <p:cNvGraphicFramePr>
              <a:graphicFrameLocks noChangeAspect="1"/>
            </p:cNvGraphicFramePr>
            <p:nvPr/>
          </p:nvGraphicFramePr>
          <p:xfrm>
            <a:off x="2968" y="2568"/>
            <a:ext cx="866" cy="1294"/>
          </p:xfrm>
          <a:graphic>
            <a:graphicData uri="http://schemas.openxmlformats.org/presentationml/2006/ole">
              <mc:AlternateContent xmlns:mc="http://schemas.openxmlformats.org/markup-compatibility/2006">
                <mc:Choice xmlns:v="urn:schemas-microsoft-com:vml" Requires="v">
                  <p:oleObj spid="_x0000_s12333" name="Klip" r:id="rId4" imgW="3032125" imgH="4533900" progId="MS_ClipArt_Gallery.2">
                    <p:embed/>
                  </p:oleObj>
                </mc:Choice>
                <mc:Fallback>
                  <p:oleObj name="Klip" r:id="rId4" imgW="3032125" imgH="4533900" progId="MS_ClipArt_Gallery.2">
                    <p:embed/>
                    <p:pic>
                      <p:nvPicPr>
                        <p:cNvPr id="10" name="Object 11">
                          <a:extLst>
                            <a:ext uri="{FF2B5EF4-FFF2-40B4-BE49-F238E27FC236}">
                              <a16:creationId xmlns:a16="http://schemas.microsoft.com/office/drawing/2014/main" id="{D158A175-B8AD-482F-947A-48A8DEDCC7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 y="2568"/>
                          <a:ext cx="866" cy="1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WordArt 13">
              <a:extLst>
                <a:ext uri="{FF2B5EF4-FFF2-40B4-BE49-F238E27FC236}">
                  <a16:creationId xmlns:a16="http://schemas.microsoft.com/office/drawing/2014/main" id="{D2CCF1F6-AE84-4E54-8978-C30BEF9F53B2}"/>
                </a:ext>
              </a:extLst>
            </p:cNvPr>
            <p:cNvSpPr>
              <a:spLocks noChangeArrowheads="1" noChangeShapeType="1" noTextEdit="1"/>
            </p:cNvSpPr>
            <p:nvPr/>
          </p:nvSpPr>
          <p:spPr bwMode="auto">
            <a:xfrm rot="-1313655">
              <a:off x="2988" y="2980"/>
              <a:ext cx="499" cy="454"/>
            </a:xfrm>
            <a:prstGeom prst="rect">
              <a:avLst/>
            </a:prstGeom>
          </p:spPr>
          <p:txBody>
            <a:bodyPr wrap="none" fromWordArt="1">
              <a:prstTxWarp prst="textSlantUp">
                <a:avLst>
                  <a:gd name="adj" fmla="val 55556"/>
                </a:avLst>
              </a:prstTxWarp>
            </a:bodyPr>
            <a:lstStyle/>
            <a:p>
              <a:pPr algn="ctr"/>
              <a:r>
                <a:rPr lang="tr-TR" sz="3600" kern="10" dirty="0">
                  <a:ln w="9525">
                    <a:solidFill>
                      <a:srgbClr val="000000"/>
                    </a:solidFill>
                    <a:round/>
                    <a:headEnd/>
                    <a:tailEnd/>
                  </a:ln>
                  <a:solidFill>
                    <a:schemeClr val="bg1"/>
                  </a:solidFill>
                  <a:latin typeface="Arial Black"/>
                </a:rPr>
                <a:t>GÜMRÜK</a:t>
              </a:r>
            </a:p>
          </p:txBody>
        </p:sp>
      </p:grpSp>
      <p:sp>
        <p:nvSpPr>
          <p:cNvPr id="10" name="AutoShape 15">
            <a:extLst>
              <a:ext uri="{FF2B5EF4-FFF2-40B4-BE49-F238E27FC236}">
                <a16:creationId xmlns:a16="http://schemas.microsoft.com/office/drawing/2014/main" id="{5B33CD51-1C35-4B5F-A3D9-2A58A5718998}"/>
              </a:ext>
            </a:extLst>
          </p:cNvPr>
          <p:cNvSpPr>
            <a:spLocks noChangeArrowheads="1"/>
          </p:cNvSpPr>
          <p:nvPr/>
        </p:nvSpPr>
        <p:spPr bwMode="auto">
          <a:xfrm>
            <a:off x="5400884" y="2787676"/>
            <a:ext cx="1440000"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accent1">
                    <a:lumMod val="50000"/>
                  </a:schemeClr>
                </a:solidFill>
                <a:latin typeface="Verdana" pitchFamily="34" charset="0"/>
              </a:rPr>
              <a:t>ÜRETİM</a:t>
            </a:r>
          </a:p>
        </p:txBody>
      </p:sp>
      <p:sp>
        <p:nvSpPr>
          <p:cNvPr id="11" name="AutoShape 17">
            <a:extLst>
              <a:ext uri="{FF2B5EF4-FFF2-40B4-BE49-F238E27FC236}">
                <a16:creationId xmlns:a16="http://schemas.microsoft.com/office/drawing/2014/main" id="{1765044A-63BE-449B-A44C-67DA8A936D8A}"/>
              </a:ext>
            </a:extLst>
          </p:cNvPr>
          <p:cNvSpPr>
            <a:spLocks noChangeArrowheads="1"/>
          </p:cNvSpPr>
          <p:nvPr/>
        </p:nvSpPr>
        <p:spPr bwMode="auto">
          <a:xfrm>
            <a:off x="7276057" y="2787676"/>
            <a:ext cx="1440000"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accent1">
                    <a:lumMod val="50000"/>
                  </a:schemeClr>
                </a:solidFill>
                <a:latin typeface="Verdana" pitchFamily="34" charset="0"/>
              </a:rPr>
              <a:t>İHRACAT</a:t>
            </a:r>
          </a:p>
        </p:txBody>
      </p:sp>
      <p:sp>
        <p:nvSpPr>
          <p:cNvPr id="12" name="AutoShape 19">
            <a:extLst>
              <a:ext uri="{FF2B5EF4-FFF2-40B4-BE49-F238E27FC236}">
                <a16:creationId xmlns:a16="http://schemas.microsoft.com/office/drawing/2014/main" id="{53BDD335-59E2-43A7-A45A-40C62692DEA9}"/>
              </a:ext>
            </a:extLst>
          </p:cNvPr>
          <p:cNvSpPr>
            <a:spLocks noChangeArrowheads="1"/>
          </p:cNvSpPr>
          <p:nvPr/>
        </p:nvSpPr>
        <p:spPr bwMode="auto">
          <a:xfrm>
            <a:off x="7298405" y="3876674"/>
            <a:ext cx="1440000"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accent1">
                    <a:lumMod val="50000"/>
                  </a:schemeClr>
                </a:solidFill>
                <a:latin typeface="Verdana" pitchFamily="34" charset="0"/>
              </a:rPr>
              <a:t>BELGE</a:t>
            </a:r>
          </a:p>
          <a:p>
            <a:pPr algn="ctr"/>
            <a:r>
              <a:rPr lang="tr-TR" altLang="tr-TR" sz="1200" b="1" dirty="0">
                <a:solidFill>
                  <a:schemeClr val="accent1">
                    <a:lumMod val="50000"/>
                  </a:schemeClr>
                </a:solidFill>
                <a:latin typeface="Verdana" pitchFamily="34" charset="0"/>
              </a:rPr>
              <a:t>KAPATMA</a:t>
            </a:r>
          </a:p>
        </p:txBody>
      </p:sp>
      <p:sp>
        <p:nvSpPr>
          <p:cNvPr id="13" name="AutoShape 21">
            <a:extLst>
              <a:ext uri="{FF2B5EF4-FFF2-40B4-BE49-F238E27FC236}">
                <a16:creationId xmlns:a16="http://schemas.microsoft.com/office/drawing/2014/main" id="{42CC3461-F366-4573-BD18-969C301DED5D}"/>
              </a:ext>
            </a:extLst>
          </p:cNvPr>
          <p:cNvSpPr>
            <a:spLocks noChangeArrowheads="1"/>
          </p:cNvSpPr>
          <p:nvPr/>
        </p:nvSpPr>
        <p:spPr bwMode="auto">
          <a:xfrm>
            <a:off x="7276057" y="4795917"/>
            <a:ext cx="1440000" cy="510778"/>
          </a:xfrm>
          <a:prstGeom prst="roundRect">
            <a:avLst>
              <a:gd name="adj" fmla="val 16667"/>
            </a:avLst>
          </a:prstGeom>
          <a:solidFill>
            <a:schemeClr val="accent1">
              <a:lumMod val="50000"/>
            </a:schemeClr>
          </a:solidFill>
          <a:ln w="9525" algn="ctr">
            <a:solidFill>
              <a:srgbClr val="002060"/>
            </a:solidFill>
            <a:round/>
            <a:headEnd/>
            <a:tailEnd/>
          </a:ln>
          <a:effectLst/>
        </p:spPr>
        <p:txBody>
          <a:bodyPr anchor="ctr">
            <a:spAutoFit/>
          </a:bodyPr>
          <a:lstStyle/>
          <a:p>
            <a:pPr algn="ctr"/>
            <a:r>
              <a:rPr lang="tr-TR" altLang="tr-TR" sz="1200" b="1" dirty="0">
                <a:solidFill>
                  <a:schemeClr val="bg1"/>
                </a:solidFill>
                <a:latin typeface="Verdana" pitchFamily="34" charset="0"/>
              </a:rPr>
              <a:t>TEMİNAT</a:t>
            </a:r>
          </a:p>
          <a:p>
            <a:pPr algn="ctr"/>
            <a:r>
              <a:rPr lang="tr-TR" altLang="tr-TR" sz="1200" b="1" dirty="0">
                <a:solidFill>
                  <a:schemeClr val="bg1"/>
                </a:solidFill>
                <a:latin typeface="Verdana" pitchFamily="34" charset="0"/>
              </a:rPr>
              <a:t>İADE</a:t>
            </a:r>
          </a:p>
        </p:txBody>
      </p:sp>
      <p:sp>
        <p:nvSpPr>
          <p:cNvPr id="14" name="AutoShape 25">
            <a:extLst>
              <a:ext uri="{FF2B5EF4-FFF2-40B4-BE49-F238E27FC236}">
                <a16:creationId xmlns:a16="http://schemas.microsoft.com/office/drawing/2014/main" id="{7B86BF0D-0B53-47D6-8579-E835AB464E23}"/>
              </a:ext>
            </a:extLst>
          </p:cNvPr>
          <p:cNvSpPr>
            <a:spLocks noChangeArrowheads="1"/>
          </p:cNvSpPr>
          <p:nvPr/>
        </p:nvSpPr>
        <p:spPr bwMode="auto">
          <a:xfrm rot="16200000">
            <a:off x="4067969" y="3692008"/>
            <a:ext cx="1008063" cy="369332"/>
          </a:xfrm>
          <a:prstGeom prst="curvedRightArrow">
            <a:avLst>
              <a:gd name="adj1" fmla="val 18790"/>
              <a:gd name="adj2" fmla="val 136323"/>
              <a:gd name="adj3" fmla="val 27560"/>
            </a:avLst>
          </a:prstGeom>
          <a:solidFill>
            <a:schemeClr val="accent1">
              <a:lumMod val="50000"/>
            </a:schemeClr>
          </a:solidFill>
          <a:ln w="9525">
            <a:solidFill>
              <a:srgbClr val="002060"/>
            </a:solidFill>
            <a:miter lim="800000"/>
            <a:headEnd/>
            <a:tailEnd/>
          </a:ln>
          <a:effectLst/>
        </p:spPr>
        <p:txBody>
          <a:bodyPr anchor="ctr">
            <a:spAutoFit/>
          </a:bodyPr>
          <a:lstStyle/>
          <a:p>
            <a:endParaRPr lang="tr-TR" altLang="tr-TR">
              <a:solidFill>
                <a:schemeClr val="tx2"/>
              </a:solidFill>
            </a:endParaRPr>
          </a:p>
        </p:txBody>
      </p:sp>
      <p:sp>
        <p:nvSpPr>
          <p:cNvPr id="15" name="AutoShape 5">
            <a:extLst>
              <a:ext uri="{FF2B5EF4-FFF2-40B4-BE49-F238E27FC236}">
                <a16:creationId xmlns:a16="http://schemas.microsoft.com/office/drawing/2014/main" id="{176578B7-948D-4746-83C2-CCC07964F6C1}"/>
              </a:ext>
            </a:extLst>
          </p:cNvPr>
          <p:cNvSpPr>
            <a:spLocks noChangeArrowheads="1"/>
          </p:cNvSpPr>
          <p:nvPr/>
        </p:nvSpPr>
        <p:spPr bwMode="auto">
          <a:xfrm>
            <a:off x="3824105" y="4605682"/>
            <a:ext cx="1440000" cy="445624"/>
          </a:xfrm>
          <a:prstGeom prst="roundRect">
            <a:avLst>
              <a:gd name="adj" fmla="val 16667"/>
            </a:avLst>
          </a:prstGeom>
          <a:solidFill>
            <a:schemeClr val="accent1">
              <a:lumMod val="50000"/>
            </a:schemeClr>
          </a:solidFill>
          <a:ln w="9525" algn="ctr">
            <a:solidFill>
              <a:srgbClr val="002060"/>
            </a:solidFill>
            <a:round/>
            <a:headEnd/>
            <a:tailEnd/>
          </a:ln>
          <a:effectLst/>
        </p:spPr>
        <p:txBody>
          <a:bodyPr anchor="ctr">
            <a:spAutoFit/>
          </a:bodyPr>
          <a:lstStyle/>
          <a:p>
            <a:pPr algn="ctr"/>
            <a:r>
              <a:rPr lang="tr-TR" altLang="tr-TR" sz="1200" b="1" dirty="0">
                <a:solidFill>
                  <a:schemeClr val="bg1"/>
                </a:solidFill>
                <a:latin typeface="Verdana" pitchFamily="34" charset="0"/>
              </a:rPr>
              <a:t>TEMİNAT</a:t>
            </a:r>
          </a:p>
        </p:txBody>
      </p:sp>
      <p:cxnSp>
        <p:nvCxnSpPr>
          <p:cNvPr id="16" name="Düz Ok Bağlayıcısı 15">
            <a:extLst>
              <a:ext uri="{FF2B5EF4-FFF2-40B4-BE49-F238E27FC236}">
                <a16:creationId xmlns:a16="http://schemas.microsoft.com/office/drawing/2014/main" id="{5490A816-1490-4AB3-8812-BDF3CB2EE30C}"/>
              </a:ext>
            </a:extLst>
          </p:cNvPr>
          <p:cNvCxnSpPr>
            <a:cxnSpLocks/>
            <a:stCxn id="6" idx="3"/>
            <a:endCxn id="4" idx="1"/>
          </p:cNvCxnSpPr>
          <p:nvPr/>
        </p:nvCxnSpPr>
        <p:spPr>
          <a:xfrm>
            <a:off x="1691520" y="2690888"/>
            <a:ext cx="519985" cy="3092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a:extLst>
              <a:ext uri="{FF2B5EF4-FFF2-40B4-BE49-F238E27FC236}">
                <a16:creationId xmlns:a16="http://schemas.microsoft.com/office/drawing/2014/main" id="{0EDDB972-B28F-4138-A622-11422A4A6301}"/>
              </a:ext>
            </a:extLst>
          </p:cNvPr>
          <p:cNvCxnSpPr>
            <a:cxnSpLocks/>
            <a:stCxn id="4" idx="3"/>
          </p:cNvCxnSpPr>
          <p:nvPr/>
        </p:nvCxnSpPr>
        <p:spPr>
          <a:xfrm>
            <a:off x="3651505" y="2721814"/>
            <a:ext cx="423031"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a:extLst>
              <a:ext uri="{FF2B5EF4-FFF2-40B4-BE49-F238E27FC236}">
                <a16:creationId xmlns:a16="http://schemas.microsoft.com/office/drawing/2014/main" id="{50CFB738-687B-4586-9DC0-586C2D1CD1D1}"/>
              </a:ext>
            </a:extLst>
          </p:cNvPr>
          <p:cNvCxnSpPr>
            <a:cxnSpLocks/>
            <a:stCxn id="10" idx="3"/>
            <a:endCxn id="11" idx="1"/>
          </p:cNvCxnSpPr>
          <p:nvPr/>
        </p:nvCxnSpPr>
        <p:spPr>
          <a:xfrm>
            <a:off x="6840884" y="3057676"/>
            <a:ext cx="435173"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a:extLst>
              <a:ext uri="{FF2B5EF4-FFF2-40B4-BE49-F238E27FC236}">
                <a16:creationId xmlns:a16="http://schemas.microsoft.com/office/drawing/2014/main" id="{6A08F25C-C7F2-44E2-BA4A-E1DB2BC5A305}"/>
              </a:ext>
            </a:extLst>
          </p:cNvPr>
          <p:cNvCxnSpPr>
            <a:cxnSpLocks/>
            <a:endCxn id="10" idx="1"/>
          </p:cNvCxnSpPr>
          <p:nvPr/>
        </p:nvCxnSpPr>
        <p:spPr>
          <a:xfrm flipV="1">
            <a:off x="4896668" y="3057676"/>
            <a:ext cx="504216" cy="240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a:extLst>
              <a:ext uri="{FF2B5EF4-FFF2-40B4-BE49-F238E27FC236}">
                <a16:creationId xmlns:a16="http://schemas.microsoft.com/office/drawing/2014/main" id="{5813232F-B5A7-428E-86C2-5221C2885ABD}"/>
              </a:ext>
            </a:extLst>
          </p:cNvPr>
          <p:cNvCxnSpPr>
            <a:cxnSpLocks/>
            <a:stCxn id="11" idx="2"/>
            <a:endCxn id="12" idx="0"/>
          </p:cNvCxnSpPr>
          <p:nvPr/>
        </p:nvCxnSpPr>
        <p:spPr>
          <a:xfrm>
            <a:off x="7996057" y="3327676"/>
            <a:ext cx="22348" cy="548998"/>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a:extLst>
              <a:ext uri="{FF2B5EF4-FFF2-40B4-BE49-F238E27FC236}">
                <a16:creationId xmlns:a16="http://schemas.microsoft.com/office/drawing/2014/main" id="{5A8D5855-E809-437B-B2E1-18A6C4F2A952}"/>
              </a:ext>
            </a:extLst>
          </p:cNvPr>
          <p:cNvCxnSpPr>
            <a:cxnSpLocks/>
            <a:stCxn id="12" idx="2"/>
            <a:endCxn id="13" idx="0"/>
          </p:cNvCxnSpPr>
          <p:nvPr/>
        </p:nvCxnSpPr>
        <p:spPr>
          <a:xfrm flipH="1">
            <a:off x="7996057" y="4416674"/>
            <a:ext cx="22348" cy="379243"/>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34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p:txBody>
          <a:bodyPr>
            <a:normAutofit/>
          </a:bodyPr>
          <a:lstStyle/>
          <a:p>
            <a:pPr algn="ctr"/>
            <a:r>
              <a:rPr lang="tr-TR" altLang="tr-TR" sz="2400" dirty="0">
                <a:solidFill>
                  <a:schemeClr val="accent1">
                    <a:lumMod val="50000"/>
                  </a:schemeClr>
                </a:solidFill>
              </a:rPr>
              <a:t>ŞARTLI MUAFİYET SİSTEMİ </a:t>
            </a:r>
            <a:br>
              <a:rPr lang="tr-TR" altLang="tr-TR" sz="2400" dirty="0">
                <a:solidFill>
                  <a:schemeClr val="accent1">
                    <a:lumMod val="50000"/>
                  </a:schemeClr>
                </a:solidFill>
              </a:rPr>
            </a:br>
            <a:r>
              <a:rPr lang="tr-TR" altLang="tr-TR" sz="2400" dirty="0">
                <a:solidFill>
                  <a:schemeClr val="accent1">
                    <a:lumMod val="50000"/>
                  </a:schemeClr>
                </a:solidFill>
              </a:rPr>
              <a:t>(EŞDEĞER EŞYA KULLANIMI)</a:t>
            </a:r>
            <a:endParaRPr lang="tr-TR" sz="2400" dirty="0">
              <a:solidFill>
                <a:schemeClr val="accent1">
                  <a:lumMod val="50000"/>
                </a:schemeClr>
              </a:solidFill>
              <a:latin typeface="Century Gothic" panose="020F0302020204030204"/>
            </a:endParaRPr>
          </a:p>
        </p:txBody>
      </p:sp>
      <p:sp>
        <p:nvSpPr>
          <p:cNvPr id="7" name="Dikdörtgen: Yuvarlatılmış Köşeler 6">
            <a:extLst>
              <a:ext uri="{FF2B5EF4-FFF2-40B4-BE49-F238E27FC236}">
                <a16:creationId xmlns:a16="http://schemas.microsoft.com/office/drawing/2014/main" id="{8D035A3D-E7A5-48E8-85C8-40835D349EDB}"/>
              </a:ext>
            </a:extLst>
          </p:cNvPr>
          <p:cNvSpPr/>
          <p:nvPr/>
        </p:nvSpPr>
        <p:spPr>
          <a:xfrm>
            <a:off x="415706" y="1690689"/>
            <a:ext cx="3940271" cy="21703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342900" fontAlgn="auto">
              <a:spcBef>
                <a:spcPts val="750"/>
              </a:spcBef>
              <a:spcAft>
                <a:spcPts val="0"/>
              </a:spcAft>
              <a:buClr>
                <a:srgbClr val="00ACC9"/>
              </a:buClr>
              <a:buSzPct val="80000"/>
            </a:pPr>
            <a:r>
              <a:rPr lang="tr-TR" altLang="tr-TR" sz="1600" b="1" dirty="0">
                <a:solidFill>
                  <a:srgbClr val="002060"/>
                </a:solidFill>
                <a:latin typeface="Century Gothic" panose="020F0302020204030204"/>
              </a:rPr>
              <a:t>Eşdeğer Eşya Kullanımı; </a:t>
            </a:r>
            <a:r>
              <a:rPr lang="tr-TR" altLang="tr-TR" sz="1600" dirty="0">
                <a:solidFill>
                  <a:srgbClr val="002060"/>
                </a:solidFill>
                <a:latin typeface="Century Gothic" panose="020F0302020204030204"/>
              </a:rPr>
              <a:t>Şartlı muafiyet sistemi çerçevesinde dahilde işleme izin belgesi kapsamında işlem görmüş ürünün elde edilmesi için ithal eşyasının yerine eşdeğer eşya olarak serbest dolaşımdaki eşyanın kullanılmasıdır.</a:t>
            </a:r>
          </a:p>
        </p:txBody>
      </p:sp>
      <p:sp>
        <p:nvSpPr>
          <p:cNvPr id="8" name="Dikdörtgen: Yuvarlatılmış Köşeler 7">
            <a:extLst>
              <a:ext uri="{FF2B5EF4-FFF2-40B4-BE49-F238E27FC236}">
                <a16:creationId xmlns:a16="http://schemas.microsoft.com/office/drawing/2014/main" id="{E70FA641-0690-4406-AF6E-94C433C87CB4}"/>
              </a:ext>
            </a:extLst>
          </p:cNvPr>
          <p:cNvSpPr/>
          <p:nvPr/>
        </p:nvSpPr>
        <p:spPr>
          <a:xfrm>
            <a:off x="5200043" y="1947775"/>
            <a:ext cx="3687196" cy="165618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defTabSz="342900" fontAlgn="auto">
              <a:spcBef>
                <a:spcPts val="750"/>
              </a:spcBef>
              <a:spcAft>
                <a:spcPts val="0"/>
              </a:spcAft>
              <a:buClr>
                <a:srgbClr val="00ACC9"/>
              </a:buClr>
              <a:buSzPct val="80000"/>
            </a:pPr>
            <a:r>
              <a:rPr lang="tr-TR" altLang="tr-TR" sz="1400" dirty="0">
                <a:solidFill>
                  <a:schemeClr val="bg1"/>
                </a:solidFill>
                <a:latin typeface="Century Gothic" panose="020F0302020204030204"/>
              </a:rPr>
              <a:t>Asgari 8 (sekiz)’</a:t>
            </a:r>
            <a:r>
              <a:rPr lang="tr-TR" altLang="tr-TR" sz="1400" dirty="0" err="1">
                <a:solidFill>
                  <a:schemeClr val="bg1"/>
                </a:solidFill>
                <a:latin typeface="Century Gothic" panose="020F0302020204030204"/>
              </a:rPr>
              <a:t>li</a:t>
            </a:r>
            <a:r>
              <a:rPr lang="tr-TR" altLang="tr-TR" sz="1400" dirty="0">
                <a:solidFill>
                  <a:schemeClr val="bg1"/>
                </a:solidFill>
                <a:latin typeface="Century Gothic" panose="020F0302020204030204"/>
              </a:rPr>
              <a:t> bazda gümrük tarife istatistik pozisyonu</a:t>
            </a:r>
          </a:p>
          <a:p>
            <a:pPr lvl="1" algn="just" defTabSz="342900" fontAlgn="auto">
              <a:spcBef>
                <a:spcPts val="750"/>
              </a:spcBef>
              <a:spcAft>
                <a:spcPts val="0"/>
              </a:spcAft>
              <a:buClr>
                <a:srgbClr val="00ACC9"/>
              </a:buClr>
              <a:buSzPct val="80000"/>
            </a:pPr>
            <a:r>
              <a:rPr lang="tr-TR" altLang="tr-TR" sz="1400" dirty="0">
                <a:solidFill>
                  <a:schemeClr val="bg1"/>
                </a:solidFill>
                <a:latin typeface="Century Gothic" panose="020F0302020204030204"/>
              </a:rPr>
              <a:t>Aynı ticari kalite ve nitelikleri taşıyan serbest dolaşımdaki eşya</a:t>
            </a:r>
          </a:p>
        </p:txBody>
      </p:sp>
      <p:sp>
        <p:nvSpPr>
          <p:cNvPr id="9" name="Dikdörtgen: Yuvarlatılmış Köşeler 8">
            <a:extLst>
              <a:ext uri="{FF2B5EF4-FFF2-40B4-BE49-F238E27FC236}">
                <a16:creationId xmlns:a16="http://schemas.microsoft.com/office/drawing/2014/main" id="{335FBD30-817E-4441-B124-3D74F7E93428}"/>
              </a:ext>
            </a:extLst>
          </p:cNvPr>
          <p:cNvSpPr/>
          <p:nvPr/>
        </p:nvSpPr>
        <p:spPr>
          <a:xfrm>
            <a:off x="415705" y="4273117"/>
            <a:ext cx="3940271" cy="205311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342900" fontAlgn="auto">
              <a:spcBef>
                <a:spcPts val="750"/>
              </a:spcBef>
              <a:spcAft>
                <a:spcPts val="0"/>
              </a:spcAft>
              <a:buClr>
                <a:srgbClr val="00ACC9"/>
              </a:buClr>
              <a:buSzPct val="80000"/>
            </a:pPr>
            <a:r>
              <a:rPr lang="tr-TR" altLang="tr-TR" sz="1600" dirty="0">
                <a:solidFill>
                  <a:srgbClr val="002060"/>
                </a:solidFill>
                <a:latin typeface="Century Gothic" panose="020F0302020204030204"/>
              </a:rPr>
              <a:t>İşlem görmüş ürünün eşdeğer eşyadan elde edildiği durumlarda, gümrük işlemlerinde ithal eşyası eşdeğer eşya, eşdeğer eşya ise ithal eşyası olarak değerlendirilir.</a:t>
            </a:r>
          </a:p>
        </p:txBody>
      </p:sp>
      <p:sp>
        <p:nvSpPr>
          <p:cNvPr id="10" name="Dikdörtgen: Yuvarlatılmış Köşeler 9">
            <a:extLst>
              <a:ext uri="{FF2B5EF4-FFF2-40B4-BE49-F238E27FC236}">
                <a16:creationId xmlns:a16="http://schemas.microsoft.com/office/drawing/2014/main" id="{F39FB2AC-F0D8-4EF5-ACAC-7287D78A4758}"/>
              </a:ext>
            </a:extLst>
          </p:cNvPr>
          <p:cNvSpPr/>
          <p:nvPr/>
        </p:nvSpPr>
        <p:spPr>
          <a:xfrm>
            <a:off x="4780630" y="4273116"/>
            <a:ext cx="3816424" cy="205311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342900" fontAlgn="auto">
              <a:spcBef>
                <a:spcPts val="750"/>
              </a:spcBef>
              <a:spcAft>
                <a:spcPts val="0"/>
              </a:spcAft>
              <a:buClr>
                <a:srgbClr val="00ACC9"/>
              </a:buClr>
              <a:buSzPct val="80000"/>
            </a:pPr>
            <a:r>
              <a:rPr lang="tr-TR" altLang="tr-TR" sz="1600" dirty="0">
                <a:solidFill>
                  <a:srgbClr val="002060"/>
                </a:solidFill>
                <a:latin typeface="Century Gothic" panose="020F0302020204030204"/>
              </a:rPr>
              <a:t>Bakanlıkça (İhracat Genel Müdürlüğü), eşdeğer eşyanın kullanımına süresiz veya dönemsel olarak yasaklama veya kısıtlama getirilebilir.</a:t>
            </a:r>
          </a:p>
        </p:txBody>
      </p:sp>
      <p:cxnSp>
        <p:nvCxnSpPr>
          <p:cNvPr id="12" name="Düz Ok Bağlayıcısı 11">
            <a:extLst>
              <a:ext uri="{FF2B5EF4-FFF2-40B4-BE49-F238E27FC236}">
                <a16:creationId xmlns:a16="http://schemas.microsoft.com/office/drawing/2014/main" id="{865EBE89-4FCF-4EB8-B67F-FD73A583D704}"/>
              </a:ext>
            </a:extLst>
          </p:cNvPr>
          <p:cNvCxnSpPr>
            <a:stCxn id="7" idx="3"/>
            <a:endCxn id="8" idx="1"/>
          </p:cNvCxnSpPr>
          <p:nvPr/>
        </p:nvCxnSpPr>
        <p:spPr>
          <a:xfrm flipV="1">
            <a:off x="4355977" y="2775868"/>
            <a:ext cx="84406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222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p:txBody>
          <a:bodyPr>
            <a:normAutofit/>
          </a:bodyPr>
          <a:lstStyle/>
          <a:p>
            <a:pPr algn="ctr"/>
            <a:r>
              <a:rPr lang="tr-TR" altLang="tr-TR" sz="2800" dirty="0">
                <a:solidFill>
                  <a:srgbClr val="083048"/>
                </a:solidFill>
                <a:latin typeface="Century Gothic" panose="020F0302020204030204"/>
              </a:rPr>
              <a:t>ŞARTLI </a:t>
            </a:r>
            <a:r>
              <a:rPr lang="tr-TR" altLang="tr-TR" sz="2400" dirty="0">
                <a:solidFill>
                  <a:srgbClr val="083048"/>
                </a:solidFill>
                <a:latin typeface="Century Gothic" panose="020F0302020204030204"/>
              </a:rPr>
              <a:t>MUAFİYET</a:t>
            </a:r>
            <a:r>
              <a:rPr lang="tr-TR" altLang="tr-TR" sz="2800" dirty="0">
                <a:solidFill>
                  <a:srgbClr val="083048"/>
                </a:solidFill>
                <a:latin typeface="Century Gothic" panose="020F0302020204030204"/>
              </a:rPr>
              <a:t> SİSTEMİ</a:t>
            </a:r>
            <a:br>
              <a:rPr lang="tr-TR" altLang="tr-TR" sz="2800" dirty="0">
                <a:solidFill>
                  <a:srgbClr val="083048"/>
                </a:solidFill>
                <a:latin typeface="Century Gothic" panose="020F0302020204030204"/>
              </a:rPr>
            </a:br>
            <a:r>
              <a:rPr lang="tr-TR" altLang="tr-TR" sz="2400" dirty="0">
                <a:solidFill>
                  <a:srgbClr val="083048"/>
                </a:solidFill>
                <a:latin typeface="Century Gothic" panose="020F0302020204030204"/>
              </a:rPr>
              <a:t>(EŞDEĞER EŞYA KULLANIMI)</a:t>
            </a:r>
            <a:endParaRPr lang="tr-TR" sz="2400" dirty="0">
              <a:solidFill>
                <a:schemeClr val="accent1">
                  <a:lumMod val="50000"/>
                </a:schemeClr>
              </a:solidFill>
              <a:latin typeface="Century Gothic" panose="020F0302020204030204"/>
            </a:endParaRPr>
          </a:p>
        </p:txBody>
      </p:sp>
      <p:sp>
        <p:nvSpPr>
          <p:cNvPr id="11" name="AutoShape 3">
            <a:extLst>
              <a:ext uri="{FF2B5EF4-FFF2-40B4-BE49-F238E27FC236}">
                <a16:creationId xmlns:a16="http://schemas.microsoft.com/office/drawing/2014/main" id="{0AA73DA2-F6A1-4E25-BBE1-150C46B0D230}"/>
              </a:ext>
            </a:extLst>
          </p:cNvPr>
          <p:cNvSpPr>
            <a:spLocks noChangeArrowheads="1"/>
          </p:cNvSpPr>
          <p:nvPr/>
        </p:nvSpPr>
        <p:spPr bwMode="auto">
          <a:xfrm>
            <a:off x="2465596" y="1844824"/>
            <a:ext cx="1554183"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accent1">
                    <a:lumMod val="50000"/>
                  </a:schemeClr>
                </a:solidFill>
                <a:latin typeface="Verdana" pitchFamily="34" charset="0"/>
              </a:rPr>
              <a:t>EŞDEĞER EŞYA</a:t>
            </a:r>
          </a:p>
        </p:txBody>
      </p:sp>
      <p:sp>
        <p:nvSpPr>
          <p:cNvPr id="13" name="AutoShape 5">
            <a:extLst>
              <a:ext uri="{FF2B5EF4-FFF2-40B4-BE49-F238E27FC236}">
                <a16:creationId xmlns:a16="http://schemas.microsoft.com/office/drawing/2014/main" id="{CE725CAE-5F5B-411C-875B-5E4EC29B1001}"/>
              </a:ext>
            </a:extLst>
          </p:cNvPr>
          <p:cNvSpPr>
            <a:spLocks noChangeArrowheads="1"/>
          </p:cNvSpPr>
          <p:nvPr/>
        </p:nvSpPr>
        <p:spPr bwMode="auto">
          <a:xfrm>
            <a:off x="353361" y="1844824"/>
            <a:ext cx="1554183"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accent1">
                    <a:lumMod val="50000"/>
                  </a:schemeClr>
                </a:solidFill>
                <a:latin typeface="Verdana" pitchFamily="34" charset="0"/>
              </a:rPr>
              <a:t>BELGE</a:t>
            </a:r>
          </a:p>
          <a:p>
            <a:pPr algn="ctr"/>
            <a:r>
              <a:rPr lang="tr-TR" altLang="tr-TR" sz="1200" b="1" dirty="0">
                <a:solidFill>
                  <a:schemeClr val="accent1">
                    <a:lumMod val="50000"/>
                  </a:schemeClr>
                </a:solidFill>
                <a:latin typeface="Verdana" pitchFamily="34" charset="0"/>
              </a:rPr>
              <a:t>BAŞLANGICI</a:t>
            </a:r>
          </a:p>
        </p:txBody>
      </p:sp>
      <p:grpSp>
        <p:nvGrpSpPr>
          <p:cNvPr id="14" name="Group 7">
            <a:extLst>
              <a:ext uri="{FF2B5EF4-FFF2-40B4-BE49-F238E27FC236}">
                <a16:creationId xmlns:a16="http://schemas.microsoft.com/office/drawing/2014/main" id="{B7B841C3-D610-4B84-BB9B-FF2A045C4161}"/>
              </a:ext>
            </a:extLst>
          </p:cNvPr>
          <p:cNvGrpSpPr>
            <a:grpSpLocks/>
          </p:cNvGrpSpPr>
          <p:nvPr/>
        </p:nvGrpSpPr>
        <p:grpSpPr bwMode="auto">
          <a:xfrm>
            <a:off x="6946508" y="2786807"/>
            <a:ext cx="1004040" cy="1401762"/>
            <a:chOff x="2968" y="2568"/>
            <a:chExt cx="866" cy="1294"/>
          </a:xfrm>
        </p:grpSpPr>
        <p:graphicFrame>
          <p:nvGraphicFramePr>
            <p:cNvPr id="15" name="Object 8">
              <a:extLst>
                <a:ext uri="{FF2B5EF4-FFF2-40B4-BE49-F238E27FC236}">
                  <a16:creationId xmlns:a16="http://schemas.microsoft.com/office/drawing/2014/main" id="{6C12BCC8-4370-458A-B64C-304B6EEF6AB9}"/>
                </a:ext>
              </a:extLst>
            </p:cNvPr>
            <p:cNvGraphicFramePr>
              <a:graphicFrameLocks noChangeAspect="1"/>
            </p:cNvGraphicFramePr>
            <p:nvPr/>
          </p:nvGraphicFramePr>
          <p:xfrm>
            <a:off x="2968" y="2568"/>
            <a:ext cx="866" cy="1294"/>
          </p:xfrm>
          <a:graphic>
            <a:graphicData uri="http://schemas.openxmlformats.org/presentationml/2006/ole">
              <mc:AlternateContent xmlns:mc="http://schemas.openxmlformats.org/markup-compatibility/2006">
                <mc:Choice xmlns:v="urn:schemas-microsoft-com:vml" Requires="v">
                  <p:oleObj spid="_x0000_s11321" name="Klip" r:id="rId4" imgW="3032125" imgH="4533900" progId="MS_ClipArt_Gallery.2">
                    <p:embed/>
                  </p:oleObj>
                </mc:Choice>
                <mc:Fallback>
                  <p:oleObj name="Klip" r:id="rId4" imgW="3032125" imgH="4533900" progId="MS_ClipArt_Gallery.2">
                    <p:embed/>
                    <p:pic>
                      <p:nvPicPr>
                        <p:cNvPr id="3893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 y="2568"/>
                          <a:ext cx="866" cy="1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WordArt 9">
              <a:extLst>
                <a:ext uri="{FF2B5EF4-FFF2-40B4-BE49-F238E27FC236}">
                  <a16:creationId xmlns:a16="http://schemas.microsoft.com/office/drawing/2014/main" id="{7E1D77D9-5A80-4BE2-A1C8-78753853EC2E}"/>
                </a:ext>
              </a:extLst>
            </p:cNvPr>
            <p:cNvSpPr>
              <a:spLocks noChangeArrowheads="1" noChangeShapeType="1" noTextEdit="1"/>
            </p:cNvSpPr>
            <p:nvPr/>
          </p:nvSpPr>
          <p:spPr bwMode="auto">
            <a:xfrm rot="-1313655">
              <a:off x="2988" y="2980"/>
              <a:ext cx="499" cy="454"/>
            </a:xfrm>
            <a:prstGeom prst="rect">
              <a:avLst/>
            </a:prstGeom>
          </p:spPr>
          <p:txBody>
            <a:bodyPr wrap="none" fromWordArt="1">
              <a:prstTxWarp prst="textSlantUp">
                <a:avLst>
                  <a:gd name="adj" fmla="val 55556"/>
                </a:avLst>
              </a:prstTxWarp>
            </a:bodyPr>
            <a:lstStyle/>
            <a:p>
              <a:pPr algn="ctr"/>
              <a:r>
                <a:rPr lang="tr-TR" sz="3600" kern="10" dirty="0">
                  <a:ln w="9525">
                    <a:solidFill>
                      <a:srgbClr val="000000"/>
                    </a:solidFill>
                    <a:round/>
                    <a:headEnd/>
                    <a:tailEnd/>
                  </a:ln>
                  <a:solidFill>
                    <a:schemeClr val="tx2"/>
                  </a:solidFill>
                  <a:latin typeface="Arial Black"/>
                </a:rPr>
                <a:t>GÜMRÜK</a:t>
              </a:r>
            </a:p>
          </p:txBody>
        </p:sp>
      </p:grpSp>
      <p:sp>
        <p:nvSpPr>
          <p:cNvPr id="17" name="AutoShape 10">
            <a:extLst>
              <a:ext uri="{FF2B5EF4-FFF2-40B4-BE49-F238E27FC236}">
                <a16:creationId xmlns:a16="http://schemas.microsoft.com/office/drawing/2014/main" id="{33DD3557-E904-4E2B-98FA-555B65CBADD1}"/>
              </a:ext>
            </a:extLst>
          </p:cNvPr>
          <p:cNvSpPr>
            <a:spLocks noChangeArrowheads="1"/>
          </p:cNvSpPr>
          <p:nvPr/>
        </p:nvSpPr>
        <p:spPr bwMode="auto">
          <a:xfrm>
            <a:off x="4577831" y="1844824"/>
            <a:ext cx="1554183"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accent1">
                    <a:lumMod val="50000"/>
                  </a:schemeClr>
                </a:solidFill>
                <a:latin typeface="Verdana" pitchFamily="34" charset="0"/>
              </a:rPr>
              <a:t>ÜRETİM</a:t>
            </a:r>
          </a:p>
        </p:txBody>
      </p:sp>
      <p:sp>
        <p:nvSpPr>
          <p:cNvPr id="18" name="AutoShape 12">
            <a:extLst>
              <a:ext uri="{FF2B5EF4-FFF2-40B4-BE49-F238E27FC236}">
                <a16:creationId xmlns:a16="http://schemas.microsoft.com/office/drawing/2014/main" id="{328B592A-619C-4136-ABBF-EEB718103287}"/>
              </a:ext>
            </a:extLst>
          </p:cNvPr>
          <p:cNvSpPr>
            <a:spLocks noChangeArrowheads="1"/>
          </p:cNvSpPr>
          <p:nvPr/>
        </p:nvSpPr>
        <p:spPr bwMode="auto">
          <a:xfrm>
            <a:off x="6690065" y="1844824"/>
            <a:ext cx="1554183"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accent1">
                    <a:lumMod val="50000"/>
                  </a:schemeClr>
                </a:solidFill>
                <a:latin typeface="Verdana" pitchFamily="34" charset="0"/>
              </a:rPr>
              <a:t>İHRACAT</a:t>
            </a:r>
          </a:p>
        </p:txBody>
      </p:sp>
      <p:sp>
        <p:nvSpPr>
          <p:cNvPr id="19" name="AutoShape 14">
            <a:extLst>
              <a:ext uri="{FF2B5EF4-FFF2-40B4-BE49-F238E27FC236}">
                <a16:creationId xmlns:a16="http://schemas.microsoft.com/office/drawing/2014/main" id="{4CC86AA6-D68E-4993-8EA9-A1C595075666}"/>
              </a:ext>
            </a:extLst>
          </p:cNvPr>
          <p:cNvSpPr>
            <a:spLocks noChangeArrowheads="1"/>
          </p:cNvSpPr>
          <p:nvPr/>
        </p:nvSpPr>
        <p:spPr bwMode="auto">
          <a:xfrm>
            <a:off x="4577830" y="4691682"/>
            <a:ext cx="1554183"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accent1">
                    <a:lumMod val="50000"/>
                  </a:schemeClr>
                </a:solidFill>
                <a:latin typeface="Verdana" pitchFamily="34" charset="0"/>
              </a:rPr>
              <a:t>BELGE</a:t>
            </a:r>
          </a:p>
          <a:p>
            <a:pPr algn="ctr"/>
            <a:r>
              <a:rPr lang="tr-TR" altLang="tr-TR" sz="1200" b="1" dirty="0">
                <a:solidFill>
                  <a:schemeClr val="accent1">
                    <a:lumMod val="50000"/>
                  </a:schemeClr>
                </a:solidFill>
                <a:latin typeface="Verdana" pitchFamily="34" charset="0"/>
              </a:rPr>
              <a:t>KAPATMA</a:t>
            </a:r>
          </a:p>
        </p:txBody>
      </p:sp>
      <p:sp>
        <p:nvSpPr>
          <p:cNvPr id="20" name="AutoShape 16">
            <a:extLst>
              <a:ext uri="{FF2B5EF4-FFF2-40B4-BE49-F238E27FC236}">
                <a16:creationId xmlns:a16="http://schemas.microsoft.com/office/drawing/2014/main" id="{72E100CA-EC36-48B7-94CD-2F7459AD361C}"/>
              </a:ext>
            </a:extLst>
          </p:cNvPr>
          <p:cNvSpPr>
            <a:spLocks noChangeArrowheads="1"/>
          </p:cNvSpPr>
          <p:nvPr/>
        </p:nvSpPr>
        <p:spPr bwMode="auto">
          <a:xfrm>
            <a:off x="2465596" y="4706293"/>
            <a:ext cx="1554183" cy="510778"/>
          </a:xfrm>
          <a:prstGeom prst="roundRect">
            <a:avLst>
              <a:gd name="adj" fmla="val 16667"/>
            </a:avLst>
          </a:prstGeom>
          <a:solidFill>
            <a:schemeClr val="accent1">
              <a:lumMod val="50000"/>
            </a:schemeClr>
          </a:solidFill>
          <a:ln w="9525" algn="ctr">
            <a:solidFill>
              <a:srgbClr val="002060"/>
            </a:solidFill>
            <a:round/>
            <a:headEnd/>
            <a:tailEnd/>
          </a:ln>
          <a:effectLst/>
        </p:spPr>
        <p:txBody>
          <a:bodyPr wrap="square" anchor="ctr">
            <a:spAutoFit/>
          </a:bodyPr>
          <a:lstStyle/>
          <a:p>
            <a:pPr algn="ctr"/>
            <a:r>
              <a:rPr lang="tr-TR" altLang="tr-TR" sz="1200" b="1" dirty="0">
                <a:solidFill>
                  <a:schemeClr val="bg1"/>
                </a:solidFill>
                <a:latin typeface="Verdana" pitchFamily="34" charset="0"/>
              </a:rPr>
              <a:t>TEMİNAT</a:t>
            </a:r>
          </a:p>
          <a:p>
            <a:pPr algn="ctr"/>
            <a:r>
              <a:rPr lang="tr-TR" altLang="tr-TR" sz="1200" b="1" dirty="0">
                <a:solidFill>
                  <a:schemeClr val="bg1"/>
                </a:solidFill>
                <a:latin typeface="Verdana" pitchFamily="34" charset="0"/>
              </a:rPr>
              <a:t>İADE</a:t>
            </a:r>
          </a:p>
        </p:txBody>
      </p:sp>
      <p:sp>
        <p:nvSpPr>
          <p:cNvPr id="21" name="AutoShape 21">
            <a:extLst>
              <a:ext uri="{FF2B5EF4-FFF2-40B4-BE49-F238E27FC236}">
                <a16:creationId xmlns:a16="http://schemas.microsoft.com/office/drawing/2014/main" id="{C6CD1C8A-7E41-41F4-B294-2FADD63E6E39}"/>
              </a:ext>
            </a:extLst>
          </p:cNvPr>
          <p:cNvSpPr>
            <a:spLocks noChangeArrowheads="1"/>
          </p:cNvSpPr>
          <p:nvPr/>
        </p:nvSpPr>
        <p:spPr bwMode="auto">
          <a:xfrm>
            <a:off x="6690065" y="4691682"/>
            <a:ext cx="1554183"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200" b="1" dirty="0">
                <a:solidFill>
                  <a:schemeClr val="accent1">
                    <a:lumMod val="50000"/>
                  </a:schemeClr>
                </a:solidFill>
                <a:latin typeface="Verdana" pitchFamily="34" charset="0"/>
              </a:rPr>
              <a:t>İTHALAT</a:t>
            </a:r>
          </a:p>
        </p:txBody>
      </p:sp>
      <p:sp>
        <p:nvSpPr>
          <p:cNvPr id="22" name="AutoShape 23">
            <a:extLst>
              <a:ext uri="{FF2B5EF4-FFF2-40B4-BE49-F238E27FC236}">
                <a16:creationId xmlns:a16="http://schemas.microsoft.com/office/drawing/2014/main" id="{12826AFE-8DD1-405F-835D-AD69DA24FA17}"/>
              </a:ext>
            </a:extLst>
          </p:cNvPr>
          <p:cNvSpPr>
            <a:spLocks noChangeArrowheads="1"/>
          </p:cNvSpPr>
          <p:nvPr/>
        </p:nvSpPr>
        <p:spPr bwMode="auto">
          <a:xfrm>
            <a:off x="8201131" y="3538666"/>
            <a:ext cx="543141" cy="369332"/>
          </a:xfrm>
          <a:prstGeom prst="curvedLeftArrow">
            <a:avLst>
              <a:gd name="adj1" fmla="val 48715"/>
              <a:gd name="adj2" fmla="val 127292"/>
              <a:gd name="adj3" fmla="val 36778"/>
            </a:avLst>
          </a:prstGeom>
          <a:solidFill>
            <a:schemeClr val="accent1">
              <a:lumMod val="50000"/>
            </a:schemeClr>
          </a:solidFill>
          <a:ln w="9525">
            <a:solidFill>
              <a:srgbClr val="002060"/>
            </a:solidFill>
            <a:miter lim="800000"/>
            <a:headEnd/>
            <a:tailEnd/>
          </a:ln>
          <a:effectLst/>
        </p:spPr>
        <p:txBody>
          <a:bodyPr wrap="square" anchor="ctr">
            <a:spAutoFit/>
          </a:bodyPr>
          <a:lstStyle/>
          <a:p>
            <a:endParaRPr lang="tr-TR" altLang="tr-TR">
              <a:solidFill>
                <a:schemeClr val="tx2"/>
              </a:solidFill>
            </a:endParaRPr>
          </a:p>
        </p:txBody>
      </p:sp>
      <p:sp>
        <p:nvSpPr>
          <p:cNvPr id="23" name="AutoShape 19">
            <a:extLst>
              <a:ext uri="{FF2B5EF4-FFF2-40B4-BE49-F238E27FC236}">
                <a16:creationId xmlns:a16="http://schemas.microsoft.com/office/drawing/2014/main" id="{A79AB0DF-DBA9-493A-8900-AE2DBC8E7E19}"/>
              </a:ext>
            </a:extLst>
          </p:cNvPr>
          <p:cNvSpPr>
            <a:spLocks noChangeArrowheads="1"/>
          </p:cNvSpPr>
          <p:nvPr/>
        </p:nvSpPr>
        <p:spPr bwMode="auto">
          <a:xfrm rot="16200000">
            <a:off x="8113020" y="3464101"/>
            <a:ext cx="1098054" cy="315262"/>
          </a:xfrm>
          <a:prstGeom prst="roundRect">
            <a:avLst>
              <a:gd name="adj" fmla="val 16667"/>
            </a:avLst>
          </a:prstGeom>
          <a:solidFill>
            <a:schemeClr val="accent1">
              <a:lumMod val="50000"/>
            </a:schemeClr>
          </a:solidFill>
          <a:ln w="9525">
            <a:solidFill>
              <a:srgbClr val="002060"/>
            </a:solidFill>
            <a:round/>
            <a:headEnd/>
            <a:tailEnd/>
          </a:ln>
          <a:effectLst/>
        </p:spPr>
        <p:txBody>
          <a:bodyPr vert="eaVert" wrap="square" lIns="0" tIns="0" rIns="0" bIns="0" anchor="ctr">
            <a:spAutoFit/>
          </a:bodyPr>
          <a:lstStyle/>
          <a:p>
            <a:pPr algn="ctr"/>
            <a:r>
              <a:rPr lang="tr-TR" altLang="tr-TR" sz="1000" b="1" dirty="0">
                <a:solidFill>
                  <a:schemeClr val="bg1"/>
                </a:solidFill>
                <a:latin typeface="Verdana" pitchFamily="34" charset="0"/>
              </a:rPr>
              <a:t>T</a:t>
            </a:r>
          </a:p>
          <a:p>
            <a:pPr algn="ctr"/>
            <a:r>
              <a:rPr lang="tr-TR" altLang="tr-TR" sz="1000" b="1" dirty="0">
                <a:solidFill>
                  <a:schemeClr val="bg1"/>
                </a:solidFill>
                <a:latin typeface="Verdana" pitchFamily="34" charset="0"/>
              </a:rPr>
              <a:t>E</a:t>
            </a:r>
          </a:p>
          <a:p>
            <a:pPr algn="ctr"/>
            <a:r>
              <a:rPr lang="tr-TR" altLang="tr-TR" sz="1000" b="1" dirty="0">
                <a:solidFill>
                  <a:schemeClr val="bg1"/>
                </a:solidFill>
                <a:latin typeface="Verdana" pitchFamily="34" charset="0"/>
              </a:rPr>
              <a:t>M</a:t>
            </a:r>
          </a:p>
          <a:p>
            <a:pPr algn="ctr"/>
            <a:r>
              <a:rPr lang="tr-TR" altLang="tr-TR" sz="1000" b="1" dirty="0">
                <a:solidFill>
                  <a:schemeClr val="bg1"/>
                </a:solidFill>
                <a:latin typeface="Verdana" pitchFamily="34" charset="0"/>
              </a:rPr>
              <a:t>İ</a:t>
            </a:r>
          </a:p>
          <a:p>
            <a:pPr algn="ctr"/>
            <a:r>
              <a:rPr lang="tr-TR" altLang="tr-TR" sz="1000" b="1" dirty="0">
                <a:solidFill>
                  <a:schemeClr val="bg1"/>
                </a:solidFill>
                <a:latin typeface="Verdana" pitchFamily="34" charset="0"/>
              </a:rPr>
              <a:t>N</a:t>
            </a:r>
          </a:p>
          <a:p>
            <a:pPr algn="ctr"/>
            <a:r>
              <a:rPr lang="tr-TR" altLang="tr-TR" sz="1000" b="1" dirty="0">
                <a:solidFill>
                  <a:schemeClr val="bg1"/>
                </a:solidFill>
                <a:latin typeface="Verdana" pitchFamily="34" charset="0"/>
              </a:rPr>
              <a:t>A</a:t>
            </a:r>
          </a:p>
          <a:p>
            <a:pPr algn="ctr"/>
            <a:r>
              <a:rPr lang="tr-TR" altLang="tr-TR" sz="1000" b="1" dirty="0">
                <a:solidFill>
                  <a:schemeClr val="bg1"/>
                </a:solidFill>
                <a:latin typeface="Verdana" pitchFamily="34" charset="0"/>
              </a:rPr>
              <a:t>T</a:t>
            </a:r>
          </a:p>
        </p:txBody>
      </p:sp>
      <p:cxnSp>
        <p:nvCxnSpPr>
          <p:cNvPr id="24" name="Düz Ok Bağlayıcısı 23">
            <a:extLst>
              <a:ext uri="{FF2B5EF4-FFF2-40B4-BE49-F238E27FC236}">
                <a16:creationId xmlns:a16="http://schemas.microsoft.com/office/drawing/2014/main" id="{07434E7C-B70C-43A3-91D8-98251AA6030F}"/>
              </a:ext>
            </a:extLst>
          </p:cNvPr>
          <p:cNvCxnSpPr>
            <a:stCxn id="13" idx="3"/>
            <a:endCxn id="11" idx="1"/>
          </p:cNvCxnSpPr>
          <p:nvPr/>
        </p:nvCxnSpPr>
        <p:spPr>
          <a:xfrm>
            <a:off x="1907544" y="2114824"/>
            <a:ext cx="558052"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4">
            <a:extLst>
              <a:ext uri="{FF2B5EF4-FFF2-40B4-BE49-F238E27FC236}">
                <a16:creationId xmlns:a16="http://schemas.microsoft.com/office/drawing/2014/main" id="{4EDFEC38-F2BF-4C11-9E03-3E5ACDB7836E}"/>
              </a:ext>
            </a:extLst>
          </p:cNvPr>
          <p:cNvCxnSpPr>
            <a:stCxn id="11" idx="3"/>
            <a:endCxn id="17" idx="1"/>
          </p:cNvCxnSpPr>
          <p:nvPr/>
        </p:nvCxnSpPr>
        <p:spPr>
          <a:xfrm>
            <a:off x="4019779" y="2114824"/>
            <a:ext cx="558052"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Düz Ok Bağlayıcısı 25">
            <a:extLst>
              <a:ext uri="{FF2B5EF4-FFF2-40B4-BE49-F238E27FC236}">
                <a16:creationId xmlns:a16="http://schemas.microsoft.com/office/drawing/2014/main" id="{05026AED-7AD5-4C2B-84E7-5207806EAD71}"/>
              </a:ext>
            </a:extLst>
          </p:cNvPr>
          <p:cNvCxnSpPr>
            <a:stCxn id="17" idx="3"/>
            <a:endCxn id="18" idx="1"/>
          </p:cNvCxnSpPr>
          <p:nvPr/>
        </p:nvCxnSpPr>
        <p:spPr>
          <a:xfrm>
            <a:off x="6132014" y="2114824"/>
            <a:ext cx="558051"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Düz Ok Bağlayıcısı 26">
            <a:extLst>
              <a:ext uri="{FF2B5EF4-FFF2-40B4-BE49-F238E27FC236}">
                <a16:creationId xmlns:a16="http://schemas.microsoft.com/office/drawing/2014/main" id="{E022A7D2-7668-4F86-A4D5-5C5E97E78F96}"/>
              </a:ext>
            </a:extLst>
          </p:cNvPr>
          <p:cNvCxnSpPr>
            <a:stCxn id="18" idx="2"/>
          </p:cNvCxnSpPr>
          <p:nvPr/>
        </p:nvCxnSpPr>
        <p:spPr>
          <a:xfrm>
            <a:off x="7467157" y="2384824"/>
            <a:ext cx="57091" cy="40198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Düz Ok Bağlayıcısı 27">
            <a:extLst>
              <a:ext uri="{FF2B5EF4-FFF2-40B4-BE49-F238E27FC236}">
                <a16:creationId xmlns:a16="http://schemas.microsoft.com/office/drawing/2014/main" id="{78F83DAF-147C-4739-BD77-8294EC3C1E50}"/>
              </a:ext>
            </a:extLst>
          </p:cNvPr>
          <p:cNvCxnSpPr>
            <a:endCxn id="21" idx="0"/>
          </p:cNvCxnSpPr>
          <p:nvPr/>
        </p:nvCxnSpPr>
        <p:spPr>
          <a:xfrm flipH="1">
            <a:off x="7467157" y="4188569"/>
            <a:ext cx="57091" cy="503113"/>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Düz Ok Bağlayıcısı 28">
            <a:extLst>
              <a:ext uri="{FF2B5EF4-FFF2-40B4-BE49-F238E27FC236}">
                <a16:creationId xmlns:a16="http://schemas.microsoft.com/office/drawing/2014/main" id="{FDC6D26B-F5BD-4C9C-AB51-774947BA112F}"/>
              </a:ext>
            </a:extLst>
          </p:cNvPr>
          <p:cNvCxnSpPr>
            <a:stCxn id="21" idx="1"/>
            <a:endCxn id="19" idx="3"/>
          </p:cNvCxnSpPr>
          <p:nvPr/>
        </p:nvCxnSpPr>
        <p:spPr>
          <a:xfrm flipH="1">
            <a:off x="6132013" y="4961682"/>
            <a:ext cx="558052"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Düz Ok Bağlayıcısı 29">
            <a:extLst>
              <a:ext uri="{FF2B5EF4-FFF2-40B4-BE49-F238E27FC236}">
                <a16:creationId xmlns:a16="http://schemas.microsoft.com/office/drawing/2014/main" id="{427777BC-7A5A-4E73-8CEC-7D1AA16D6931}"/>
              </a:ext>
            </a:extLst>
          </p:cNvPr>
          <p:cNvCxnSpPr>
            <a:stCxn id="19" idx="1"/>
            <a:endCxn id="20" idx="3"/>
          </p:cNvCxnSpPr>
          <p:nvPr/>
        </p:nvCxnSpPr>
        <p:spPr>
          <a:xfrm flipH="1">
            <a:off x="4019779" y="4961682"/>
            <a:ext cx="558051"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69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up)">
                                      <p:cBhvr>
                                        <p:cTn id="36" dur="500"/>
                                        <p:tgtEl>
                                          <p:spTgt spid="27"/>
                                        </p:tgtEl>
                                      </p:cBhvr>
                                    </p:animEffect>
                                  </p:childTnLst>
                                </p:cTn>
                              </p:par>
                              <p:par>
                                <p:cTn id="37" presetID="22" presetClass="entr" presetSubtype="8"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par>
                          <p:cTn id="44" fill="hold">
                            <p:stCondLst>
                              <p:cond delay="1000"/>
                            </p:stCondLst>
                            <p:childTnLst>
                              <p:par>
                                <p:cTn id="45" presetID="22" presetClass="entr" presetSubtype="2"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500"/>
                                        <p:tgtEl>
                                          <p:spTgt spid="2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up)">
                                      <p:cBhvr>
                                        <p:cTn id="50" dur="500"/>
                                        <p:tgtEl>
                                          <p:spTgt spid="22"/>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up)">
                                      <p:cBhvr>
                                        <p:cTn id="53" dur="500"/>
                                        <p:tgtEl>
                                          <p:spTgt spid="23"/>
                                        </p:tgtEl>
                                      </p:cBhvr>
                                    </p:animEffect>
                                  </p:childTnLst>
                                </p:cTn>
                              </p:par>
                            </p:childTnLst>
                          </p:cTn>
                        </p:par>
                        <p:par>
                          <p:cTn id="54" fill="hold">
                            <p:stCondLst>
                              <p:cond delay="1500"/>
                            </p:stCondLst>
                            <p:childTnLst>
                              <p:par>
                                <p:cTn id="55" presetID="22" presetClass="entr" presetSubtype="2"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right)">
                                      <p:cBhvr>
                                        <p:cTn id="57" dur="500"/>
                                        <p:tgtEl>
                                          <p:spTgt spid="29"/>
                                        </p:tgtEl>
                                      </p:cBhvr>
                                    </p:animEffect>
                                  </p:childTnLst>
                                </p:cTn>
                              </p:par>
                            </p:childTnLst>
                          </p:cTn>
                        </p:par>
                        <p:par>
                          <p:cTn id="58" fill="hold">
                            <p:stCondLst>
                              <p:cond delay="2000"/>
                            </p:stCondLst>
                            <p:childTnLst>
                              <p:par>
                                <p:cTn id="59" presetID="22" presetClass="entr" presetSubtype="2"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right)">
                                      <p:cBhvr>
                                        <p:cTn id="61" dur="500"/>
                                        <p:tgtEl>
                                          <p:spTgt spid="19"/>
                                        </p:tgtEl>
                                      </p:cBhvr>
                                    </p:animEffect>
                                  </p:childTnLst>
                                </p:cTn>
                              </p:par>
                            </p:childTnLst>
                          </p:cTn>
                        </p:par>
                        <p:par>
                          <p:cTn id="62" fill="hold">
                            <p:stCondLst>
                              <p:cond delay="2500"/>
                            </p:stCondLst>
                            <p:childTnLst>
                              <p:par>
                                <p:cTn id="63" presetID="22" presetClass="entr" presetSubtype="2"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right)">
                                      <p:cBhvr>
                                        <p:cTn id="65" dur="500"/>
                                        <p:tgtEl>
                                          <p:spTgt spid="30"/>
                                        </p:tgtEl>
                                      </p:cBhvr>
                                    </p:animEffect>
                                  </p:childTnLst>
                                </p:cTn>
                              </p:par>
                            </p:childTnLst>
                          </p:cTn>
                        </p:par>
                        <p:par>
                          <p:cTn id="66" fill="hold">
                            <p:stCondLst>
                              <p:cond delay="30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7" grpId="0" animBg="1"/>
      <p:bldP spid="18" grpId="0" animBg="1"/>
      <p:bldP spid="19" grpId="0" animBg="1"/>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p:txBody>
          <a:bodyPr>
            <a:normAutofit/>
          </a:bodyPr>
          <a:lstStyle/>
          <a:p>
            <a:pPr algn="ctr"/>
            <a:r>
              <a:rPr lang="tr-TR" altLang="tr-TR" sz="2400" dirty="0">
                <a:solidFill>
                  <a:srgbClr val="083048"/>
                </a:solidFill>
                <a:latin typeface="Century Gothic" panose="020F0302020204030204"/>
              </a:rPr>
              <a:t>TEMİNAT</a:t>
            </a:r>
            <a:endParaRPr lang="tr-TR" sz="2400" dirty="0">
              <a:solidFill>
                <a:srgbClr val="083048"/>
              </a:solidFill>
              <a:latin typeface="Century Gothic" panose="020F0302020204030204"/>
            </a:endParaRPr>
          </a:p>
        </p:txBody>
      </p:sp>
      <p:sp>
        <p:nvSpPr>
          <p:cNvPr id="4" name="Dikdörtgen: Yuvarlatılmış Köşeler 3">
            <a:extLst>
              <a:ext uri="{FF2B5EF4-FFF2-40B4-BE49-F238E27FC236}">
                <a16:creationId xmlns:a16="http://schemas.microsoft.com/office/drawing/2014/main" id="{155F4270-F3D2-4C75-9CC2-BF624971D88F}"/>
              </a:ext>
            </a:extLst>
          </p:cNvPr>
          <p:cNvSpPr/>
          <p:nvPr/>
        </p:nvSpPr>
        <p:spPr>
          <a:xfrm>
            <a:off x="683568" y="2060848"/>
            <a:ext cx="3672408" cy="388843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altLang="tr-TR" sz="2000" dirty="0">
                <a:solidFill>
                  <a:schemeClr val="bg1"/>
                </a:solidFill>
              </a:rPr>
              <a:t>Şartlı muafiyet sistemi çerçevesinde dahilde işleme izin belgesi/dahilde işleme izni kapsamında yapılacak ithalattan doğan vergi, 6183 sayılı Amme Alacaklarının Tahsil Usulü Hakkında Kanunda belirtilen esaslar çerçevesinde teminata tabidir.</a:t>
            </a:r>
          </a:p>
        </p:txBody>
      </p:sp>
      <p:sp>
        <p:nvSpPr>
          <p:cNvPr id="6" name="Dikdörtgen: Yuvarlatılmış Köşeler 5">
            <a:extLst>
              <a:ext uri="{FF2B5EF4-FFF2-40B4-BE49-F238E27FC236}">
                <a16:creationId xmlns:a16="http://schemas.microsoft.com/office/drawing/2014/main" id="{B303BD87-3B43-4A36-9C25-BB08A0C10685}"/>
              </a:ext>
            </a:extLst>
          </p:cNvPr>
          <p:cNvSpPr/>
          <p:nvPr/>
        </p:nvSpPr>
        <p:spPr>
          <a:xfrm>
            <a:off x="4572000" y="2063638"/>
            <a:ext cx="4248472" cy="28083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Wingdings" panose="05000000000000000000" pitchFamily="2" charset="2"/>
              <a:buChar char="Ø"/>
            </a:pPr>
            <a:r>
              <a:rPr lang="tr-TR" altLang="tr-TR" sz="3200" dirty="0">
                <a:solidFill>
                  <a:srgbClr val="002060"/>
                </a:solidFill>
              </a:rPr>
              <a:t>Para</a:t>
            </a:r>
          </a:p>
          <a:p>
            <a:pPr lvl="1">
              <a:buFont typeface="Wingdings" panose="05000000000000000000" pitchFamily="2" charset="2"/>
              <a:buChar char="Ø"/>
            </a:pPr>
            <a:r>
              <a:rPr lang="tr-TR" altLang="tr-TR" sz="3200" dirty="0">
                <a:solidFill>
                  <a:srgbClr val="002060"/>
                </a:solidFill>
              </a:rPr>
              <a:t>Teminat mektubu</a:t>
            </a:r>
          </a:p>
          <a:p>
            <a:pPr lvl="1">
              <a:buFont typeface="Wingdings" panose="05000000000000000000" pitchFamily="2" charset="2"/>
              <a:buChar char="Ø"/>
            </a:pPr>
            <a:r>
              <a:rPr lang="tr-TR" altLang="tr-TR" sz="3200" dirty="0">
                <a:solidFill>
                  <a:srgbClr val="002060"/>
                </a:solidFill>
              </a:rPr>
              <a:t>Hazine tahvil ve bonoları</a:t>
            </a:r>
          </a:p>
        </p:txBody>
      </p:sp>
    </p:spTree>
    <p:extLst>
      <p:ext uri="{BB962C8B-B14F-4D97-AF65-F5344CB8AC3E}">
        <p14:creationId xmlns:p14="http://schemas.microsoft.com/office/powerpoint/2010/main" val="2157932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p:txBody>
          <a:bodyPr>
            <a:normAutofit/>
          </a:bodyPr>
          <a:lstStyle/>
          <a:p>
            <a:pPr algn="ctr"/>
            <a:r>
              <a:rPr lang="tr-TR" altLang="tr-TR" sz="2400" dirty="0">
                <a:solidFill>
                  <a:srgbClr val="083048"/>
                </a:solidFill>
                <a:latin typeface="Century Gothic" panose="020F0302020204030204"/>
              </a:rPr>
              <a:t>İNDİRİMLİ TEMİNAT</a:t>
            </a:r>
            <a:endParaRPr lang="tr-TR" sz="2400" dirty="0">
              <a:solidFill>
                <a:srgbClr val="083048"/>
              </a:solidFill>
              <a:latin typeface="Century Gothic" panose="020F0302020204030204"/>
            </a:endParaRPr>
          </a:p>
        </p:txBody>
      </p:sp>
      <p:graphicFrame>
        <p:nvGraphicFramePr>
          <p:cNvPr id="6" name="Diyagram 5">
            <a:extLst>
              <a:ext uri="{FF2B5EF4-FFF2-40B4-BE49-F238E27FC236}">
                <a16:creationId xmlns:a16="http://schemas.microsoft.com/office/drawing/2014/main" id="{D46B4832-0114-4FDC-B885-80A94F5C13F1}"/>
              </a:ext>
            </a:extLst>
          </p:cNvPr>
          <p:cNvGraphicFramePr/>
          <p:nvPr>
            <p:extLst>
              <p:ext uri="{D42A27DB-BD31-4B8C-83A1-F6EECF244321}">
                <p14:modId xmlns:p14="http://schemas.microsoft.com/office/powerpoint/2010/main" val="2318174402"/>
              </p:ext>
            </p:extLst>
          </p:nvPr>
        </p:nvGraphicFramePr>
        <p:xfrm>
          <a:off x="107504" y="4653135"/>
          <a:ext cx="8928992" cy="1839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ikdörtgen 3">
            <a:extLst>
              <a:ext uri="{FF2B5EF4-FFF2-40B4-BE49-F238E27FC236}">
                <a16:creationId xmlns:a16="http://schemas.microsoft.com/office/drawing/2014/main" id="{0F080A9B-40AB-42DC-B0E0-AB0E98CF4EF6}"/>
              </a:ext>
            </a:extLst>
          </p:cNvPr>
          <p:cNvSpPr/>
          <p:nvPr/>
        </p:nvSpPr>
        <p:spPr>
          <a:xfrm>
            <a:off x="421905" y="2054616"/>
            <a:ext cx="8481139" cy="2208682"/>
          </a:xfrm>
          <a:prstGeom prst="rect">
            <a:avLst/>
          </a:prstGeom>
          <a:solidFill>
            <a:schemeClr val="accent1">
              <a:lumMod val="20000"/>
              <a:lumOff val="80000"/>
            </a:schemeClr>
          </a:solidFill>
          <a:ln>
            <a:solidFill>
              <a:srgbClr val="163C74"/>
            </a:solidFill>
          </a:ln>
          <a:effectLst>
            <a:outerShdw blurRad="63500" sx="102000" sy="102000" algn="ctr" rotWithShape="0">
              <a:prstClr val="black">
                <a:alpha val="40000"/>
              </a:prstClr>
            </a:outerShdw>
          </a:effectLst>
        </p:spPr>
        <p:txBody>
          <a:bodyPr wrap="square">
            <a:spAutoFit/>
          </a:bodyPr>
          <a:lstStyle/>
          <a:p>
            <a:pPr marL="342900" lvl="0" indent="-342900">
              <a:lnSpc>
                <a:spcPct val="107000"/>
              </a:lnSpc>
              <a:spcAft>
                <a:spcPts val="800"/>
              </a:spcAft>
              <a:buFont typeface="Wingdings 3" panose="05040102010807070707" pitchFamily="18" charset="2"/>
              <a:buChar char=""/>
              <a:tabLst>
                <a:tab pos="457200" algn="l"/>
              </a:tabLst>
            </a:pPr>
            <a:r>
              <a:rPr lang="tr-TR" sz="1400" dirty="0">
                <a:latin typeface="Calibri" panose="020F0502020204030204" pitchFamily="34" charset="0"/>
                <a:ea typeface="Calibri" panose="020F0502020204030204" pitchFamily="34" charset="0"/>
                <a:cs typeface="Times New Roman" panose="02020603050405020304" pitchFamily="18" charset="0"/>
              </a:rPr>
              <a:t>Yetkilendirilmiş Yükümlü Sertifikası veya Onaylanmış Kişi Statü Belgesi (OKS)  sahibi imalatçı-ihracatçı firmalar (</a:t>
            </a:r>
          </a:p>
          <a:p>
            <a:pPr marL="457200">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İhracatı&gt; 25 milyon $ ise </a:t>
            </a:r>
            <a:r>
              <a:rPr lang="tr-TR" sz="1400" b="1" dirty="0">
                <a:latin typeface="Calibri" panose="020F0502020204030204" pitchFamily="34" charset="0"/>
                <a:ea typeface="Calibri" panose="020F0502020204030204" pitchFamily="34" charset="0"/>
                <a:cs typeface="Times New Roman" panose="02020603050405020304" pitchFamily="18" charset="0"/>
              </a:rPr>
              <a:t>%1’i</a:t>
            </a:r>
            <a:r>
              <a:rPr lang="tr-TR" sz="1400" dirty="0">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25&gt;ihracat&gt;5 milyon dolar ise </a:t>
            </a:r>
            <a:r>
              <a:rPr lang="tr-TR" sz="1400" b="1" dirty="0">
                <a:latin typeface="Calibri" panose="020F0502020204030204" pitchFamily="34" charset="0"/>
                <a:ea typeface="Calibri" panose="020F0502020204030204" pitchFamily="34" charset="0"/>
                <a:cs typeface="Times New Roman" panose="02020603050405020304" pitchFamily="18" charset="0"/>
              </a:rPr>
              <a:t>%5’i </a:t>
            </a:r>
            <a:r>
              <a:rPr lang="tr-TR" sz="1400" dirty="0">
                <a:latin typeface="Calibri" panose="020F0502020204030204" pitchFamily="34" charset="0"/>
                <a:ea typeface="Calibri" panose="020F0502020204030204" pitchFamily="34" charset="0"/>
                <a:cs typeface="Times New Roman" panose="02020603050405020304" pitchFamily="18" charset="0"/>
              </a:rPr>
              <a:t>ve </a:t>
            </a:r>
          </a:p>
          <a:p>
            <a:pPr>
              <a:lnSpc>
                <a:spcPct val="107000"/>
              </a:lnSpc>
              <a:spcAft>
                <a:spcPts val="800"/>
              </a:spcAft>
            </a:pPr>
            <a:r>
              <a:rPr lang="tr-TR" sz="1400" dirty="0">
                <a:latin typeface="Calibri" panose="020F0502020204030204" pitchFamily="34" charset="0"/>
                <a:ea typeface="Calibri" panose="020F0502020204030204" pitchFamily="34" charset="0"/>
                <a:cs typeface="Times New Roman" panose="02020603050405020304" pitchFamily="18" charset="0"/>
              </a:rPr>
              <a:t>    	OKS sahibi firmalar </a:t>
            </a:r>
            <a:r>
              <a:rPr lang="tr-TR" sz="1400" b="1" dirty="0">
                <a:latin typeface="Calibri" panose="020F0502020204030204" pitchFamily="34" charset="0"/>
                <a:ea typeface="Calibri" panose="020F0502020204030204" pitchFamily="34" charset="0"/>
                <a:cs typeface="Times New Roman" panose="02020603050405020304" pitchFamily="18" charset="0"/>
              </a:rPr>
              <a:t>%10’,u</a:t>
            </a:r>
            <a:r>
              <a:rPr lang="tr-TR" sz="14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Wingdings 3" panose="05040102010807070707" pitchFamily="18" charset="2"/>
              <a:buChar char=""/>
              <a:tabLst>
                <a:tab pos="457200" algn="l"/>
              </a:tabLst>
            </a:pPr>
            <a:r>
              <a:rPr lang="tr-TR" sz="1400" dirty="0">
                <a:latin typeface="Calibri" panose="020F0502020204030204" pitchFamily="34" charset="0"/>
                <a:ea typeface="Calibri" panose="020F0502020204030204" pitchFamily="34" charset="0"/>
                <a:cs typeface="Times New Roman" panose="02020603050405020304" pitchFamily="18" charset="0"/>
              </a:rPr>
              <a:t>DTSŞ ve SDTŞ için bir önceki yıl ihracatı kadar DİR kapsamında yapacakları ithalatta, bu ithalattan doğan verginin </a:t>
            </a:r>
            <a:r>
              <a:rPr lang="tr-TR" sz="1400" b="1" dirty="0">
                <a:latin typeface="Calibri" panose="020F0502020204030204" pitchFamily="34" charset="0"/>
                <a:ea typeface="Calibri" panose="020F0502020204030204" pitchFamily="34" charset="0"/>
                <a:cs typeface="Times New Roman" panose="02020603050405020304" pitchFamily="18" charset="0"/>
              </a:rPr>
              <a:t>%10’u</a:t>
            </a:r>
            <a:endParaRPr lang="tr-TR"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tr-TR" sz="1400" dirty="0">
                <a:latin typeface="Calibri" panose="020F0502020204030204" pitchFamily="34" charset="0"/>
                <a:ea typeface="Calibri" panose="020F0502020204030204" pitchFamily="34" charset="0"/>
                <a:cs typeface="Times New Roman" panose="02020603050405020304" pitchFamily="18" charset="0"/>
              </a:rPr>
              <a:t>teminat olarak yatırıldığı takdirde gümrük idaresince ithalatın gerçekleştirilmesine izin verilir.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0122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a:xfrm>
            <a:off x="1259632" y="476672"/>
            <a:ext cx="7094323" cy="1325563"/>
          </a:xfrm>
        </p:spPr>
        <p:txBody>
          <a:bodyPr>
            <a:normAutofit/>
          </a:bodyPr>
          <a:lstStyle/>
          <a:p>
            <a:pPr algn="ctr"/>
            <a:r>
              <a:rPr lang="tr-TR" altLang="tr-TR" sz="2400" dirty="0">
                <a:solidFill>
                  <a:srgbClr val="083048"/>
                </a:solidFill>
                <a:latin typeface="Century Gothic" panose="020F0302020204030204"/>
              </a:rPr>
              <a:t>GERİ ÖDEME SİSTEMİ</a:t>
            </a:r>
            <a:endParaRPr lang="tr-TR" sz="2400" dirty="0">
              <a:solidFill>
                <a:srgbClr val="083048"/>
              </a:solidFill>
              <a:latin typeface="Century Gothic" panose="020F0302020204030204"/>
            </a:endParaRPr>
          </a:p>
        </p:txBody>
      </p:sp>
      <p:sp>
        <p:nvSpPr>
          <p:cNvPr id="3" name="Dikdörtgen 2">
            <a:extLst>
              <a:ext uri="{FF2B5EF4-FFF2-40B4-BE49-F238E27FC236}">
                <a16:creationId xmlns:a16="http://schemas.microsoft.com/office/drawing/2014/main" id="{57B0D954-B88C-4B1F-B691-12096F27FEA6}"/>
              </a:ext>
            </a:extLst>
          </p:cNvPr>
          <p:cNvSpPr/>
          <p:nvPr/>
        </p:nvSpPr>
        <p:spPr>
          <a:xfrm>
            <a:off x="323528" y="1916832"/>
            <a:ext cx="8640960" cy="646331"/>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tr-TR" altLang="tr-TR" dirty="0">
                <a:solidFill>
                  <a:schemeClr val="bg1"/>
                </a:solidFill>
              </a:rPr>
              <a:t>İthalat sırasında gümrük vergisi, fon, KDV gibi yükümlülüklerin ödenmesi, ihracatı müteakip ödenen meblağın geri alınması</a:t>
            </a:r>
            <a:endParaRPr lang="tr-TR" altLang="tr-TR" sz="1600" dirty="0">
              <a:solidFill>
                <a:schemeClr val="bg1"/>
              </a:solidFill>
            </a:endParaRPr>
          </a:p>
        </p:txBody>
      </p:sp>
      <p:sp>
        <p:nvSpPr>
          <p:cNvPr id="6" name="AutoShape 3">
            <a:extLst>
              <a:ext uri="{FF2B5EF4-FFF2-40B4-BE49-F238E27FC236}">
                <a16:creationId xmlns:a16="http://schemas.microsoft.com/office/drawing/2014/main" id="{81A62FAB-5D7D-49AE-B021-B0D6A5A2A9CD}"/>
              </a:ext>
            </a:extLst>
          </p:cNvPr>
          <p:cNvSpPr>
            <a:spLocks noChangeArrowheads="1"/>
          </p:cNvSpPr>
          <p:nvPr/>
        </p:nvSpPr>
        <p:spPr bwMode="auto">
          <a:xfrm>
            <a:off x="2221523" y="3356992"/>
            <a:ext cx="1440000"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400" b="1" dirty="0">
                <a:solidFill>
                  <a:schemeClr val="tx2"/>
                </a:solidFill>
                <a:latin typeface="Arial" panose="020B0604020202020204" pitchFamily="34" charset="0"/>
                <a:cs typeface="Arial" panose="020B0604020202020204" pitchFamily="34" charset="0"/>
              </a:rPr>
              <a:t>İTHALAT</a:t>
            </a:r>
          </a:p>
        </p:txBody>
      </p:sp>
      <p:sp>
        <p:nvSpPr>
          <p:cNvPr id="7" name="AutoShape 5">
            <a:extLst>
              <a:ext uri="{FF2B5EF4-FFF2-40B4-BE49-F238E27FC236}">
                <a16:creationId xmlns:a16="http://schemas.microsoft.com/office/drawing/2014/main" id="{1B93C21A-CCF4-49C0-BAAF-FA85B9EE23E5}"/>
              </a:ext>
            </a:extLst>
          </p:cNvPr>
          <p:cNvSpPr>
            <a:spLocks noChangeArrowheads="1"/>
          </p:cNvSpPr>
          <p:nvPr/>
        </p:nvSpPr>
        <p:spPr bwMode="auto">
          <a:xfrm>
            <a:off x="195874" y="3356992"/>
            <a:ext cx="1440000"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400" b="1" dirty="0">
                <a:solidFill>
                  <a:schemeClr val="tx2"/>
                </a:solidFill>
                <a:latin typeface="Arial" panose="020B0604020202020204" pitchFamily="34" charset="0"/>
                <a:cs typeface="Arial" panose="020B0604020202020204" pitchFamily="34" charset="0"/>
              </a:rPr>
              <a:t>BELGE</a:t>
            </a:r>
          </a:p>
          <a:p>
            <a:pPr algn="ctr"/>
            <a:r>
              <a:rPr lang="tr-TR" altLang="tr-TR" sz="1400" b="1" dirty="0">
                <a:solidFill>
                  <a:schemeClr val="tx2"/>
                </a:solidFill>
                <a:latin typeface="Arial" panose="020B0604020202020204" pitchFamily="34" charset="0"/>
                <a:cs typeface="Arial" panose="020B0604020202020204" pitchFamily="34" charset="0"/>
              </a:rPr>
              <a:t>BAŞLANGICI</a:t>
            </a:r>
          </a:p>
        </p:txBody>
      </p:sp>
      <p:grpSp>
        <p:nvGrpSpPr>
          <p:cNvPr id="8" name="Group 7">
            <a:extLst>
              <a:ext uri="{FF2B5EF4-FFF2-40B4-BE49-F238E27FC236}">
                <a16:creationId xmlns:a16="http://schemas.microsoft.com/office/drawing/2014/main" id="{D94CEF7A-5A29-4E2E-9AB3-B6789E23FED0}"/>
              </a:ext>
            </a:extLst>
          </p:cNvPr>
          <p:cNvGrpSpPr>
            <a:grpSpLocks/>
          </p:cNvGrpSpPr>
          <p:nvPr/>
        </p:nvGrpSpPr>
        <p:grpSpPr bwMode="auto">
          <a:xfrm>
            <a:off x="3956661" y="2858074"/>
            <a:ext cx="930275" cy="1400175"/>
            <a:chOff x="2968" y="2568"/>
            <a:chExt cx="866" cy="1294"/>
          </a:xfrm>
        </p:grpSpPr>
        <p:graphicFrame>
          <p:nvGraphicFramePr>
            <p:cNvPr id="9" name="Object 8">
              <a:extLst>
                <a:ext uri="{FF2B5EF4-FFF2-40B4-BE49-F238E27FC236}">
                  <a16:creationId xmlns:a16="http://schemas.microsoft.com/office/drawing/2014/main" id="{C28B9142-C2D4-4325-AF31-85BCA319390D}"/>
                </a:ext>
              </a:extLst>
            </p:cNvPr>
            <p:cNvGraphicFramePr>
              <a:graphicFrameLocks noChangeAspect="1"/>
            </p:cNvGraphicFramePr>
            <p:nvPr/>
          </p:nvGraphicFramePr>
          <p:xfrm>
            <a:off x="2968" y="2568"/>
            <a:ext cx="866" cy="1294"/>
          </p:xfrm>
          <a:graphic>
            <a:graphicData uri="http://schemas.openxmlformats.org/presentationml/2006/ole">
              <mc:AlternateContent xmlns:mc="http://schemas.openxmlformats.org/markup-compatibility/2006">
                <mc:Choice xmlns:v="urn:schemas-microsoft-com:vml" Requires="v">
                  <p:oleObj spid="_x0000_s13348" name="Klip" r:id="rId4" imgW="3032125" imgH="4533900" progId="MS_ClipArt_Gallery.2">
                    <p:embed/>
                  </p:oleObj>
                </mc:Choice>
                <mc:Fallback>
                  <p:oleObj name="Klip" r:id="rId4" imgW="3032125" imgH="4533900" progId="MS_ClipArt_Gallery.2">
                    <p:embed/>
                    <p:pic>
                      <p:nvPicPr>
                        <p:cNvPr id="8" name="Object 8">
                          <a:extLst>
                            <a:ext uri="{FF2B5EF4-FFF2-40B4-BE49-F238E27FC236}">
                              <a16:creationId xmlns:a16="http://schemas.microsoft.com/office/drawing/2014/main" id="{533C7BBA-64D4-41BF-A8EF-4BAAE7AD05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 y="2568"/>
                          <a:ext cx="866" cy="1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WordArt 9">
              <a:extLst>
                <a:ext uri="{FF2B5EF4-FFF2-40B4-BE49-F238E27FC236}">
                  <a16:creationId xmlns:a16="http://schemas.microsoft.com/office/drawing/2014/main" id="{8E69E262-CB9B-4585-8C9B-21A445F88EFB}"/>
                </a:ext>
              </a:extLst>
            </p:cNvPr>
            <p:cNvSpPr>
              <a:spLocks noChangeArrowheads="1" noChangeShapeType="1" noTextEdit="1"/>
            </p:cNvSpPr>
            <p:nvPr/>
          </p:nvSpPr>
          <p:spPr bwMode="auto">
            <a:xfrm rot="-1313655">
              <a:off x="2988" y="2980"/>
              <a:ext cx="499" cy="454"/>
            </a:xfrm>
            <a:prstGeom prst="rect">
              <a:avLst/>
            </a:prstGeom>
            <a:ln>
              <a:solidFill>
                <a:schemeClr val="accent1">
                  <a:lumMod val="50000"/>
                </a:schemeClr>
              </a:solidFill>
            </a:ln>
          </p:spPr>
          <p:txBody>
            <a:bodyPr wrap="none" fromWordArt="1">
              <a:prstTxWarp prst="textSlantUp">
                <a:avLst>
                  <a:gd name="adj" fmla="val 55556"/>
                </a:avLst>
              </a:prstTxWarp>
            </a:bodyPr>
            <a:lstStyle/>
            <a:p>
              <a:pPr algn="ctr"/>
              <a:r>
                <a:rPr lang="tr-TR" sz="3600" kern="10" dirty="0">
                  <a:ln w="9525">
                    <a:solidFill>
                      <a:srgbClr val="000000"/>
                    </a:solidFill>
                    <a:round/>
                    <a:headEnd/>
                    <a:tailEnd/>
                  </a:ln>
                  <a:solidFill>
                    <a:schemeClr val="tx2"/>
                  </a:solidFill>
                  <a:latin typeface="Arial Black"/>
                </a:rPr>
                <a:t>GÜMRÜK</a:t>
              </a:r>
            </a:p>
          </p:txBody>
        </p:sp>
      </p:grpSp>
      <p:sp>
        <p:nvSpPr>
          <p:cNvPr id="11" name="AutoShape 10">
            <a:extLst>
              <a:ext uri="{FF2B5EF4-FFF2-40B4-BE49-F238E27FC236}">
                <a16:creationId xmlns:a16="http://schemas.microsoft.com/office/drawing/2014/main" id="{2C3D7B4F-EE3D-4B91-9C27-EAD77573CEDB}"/>
              </a:ext>
            </a:extLst>
          </p:cNvPr>
          <p:cNvSpPr>
            <a:spLocks noChangeArrowheads="1"/>
          </p:cNvSpPr>
          <p:nvPr/>
        </p:nvSpPr>
        <p:spPr bwMode="auto">
          <a:xfrm>
            <a:off x="5236682" y="3356992"/>
            <a:ext cx="1440000"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400" b="1" dirty="0">
                <a:solidFill>
                  <a:schemeClr val="tx2"/>
                </a:solidFill>
                <a:latin typeface="Arial" panose="020B0604020202020204" pitchFamily="34" charset="0"/>
                <a:cs typeface="Arial" panose="020B0604020202020204" pitchFamily="34" charset="0"/>
              </a:rPr>
              <a:t>ÜRETİM</a:t>
            </a:r>
          </a:p>
        </p:txBody>
      </p:sp>
      <p:sp>
        <p:nvSpPr>
          <p:cNvPr id="12" name="AutoShape 12">
            <a:extLst>
              <a:ext uri="{FF2B5EF4-FFF2-40B4-BE49-F238E27FC236}">
                <a16:creationId xmlns:a16="http://schemas.microsoft.com/office/drawing/2014/main" id="{0DFE03D5-2ADF-4FB9-B013-850DBCDB356C}"/>
              </a:ext>
            </a:extLst>
          </p:cNvPr>
          <p:cNvSpPr>
            <a:spLocks noChangeArrowheads="1"/>
          </p:cNvSpPr>
          <p:nvPr/>
        </p:nvSpPr>
        <p:spPr bwMode="auto">
          <a:xfrm>
            <a:off x="7112611" y="3356992"/>
            <a:ext cx="1440000"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400" b="1" dirty="0">
                <a:solidFill>
                  <a:schemeClr val="tx2"/>
                </a:solidFill>
                <a:latin typeface="Arial" panose="020B0604020202020204" pitchFamily="34" charset="0"/>
                <a:cs typeface="Arial" panose="020B0604020202020204" pitchFamily="34" charset="0"/>
              </a:rPr>
              <a:t>İHRACAT</a:t>
            </a:r>
          </a:p>
        </p:txBody>
      </p:sp>
      <p:sp>
        <p:nvSpPr>
          <p:cNvPr id="13" name="AutoShape 14">
            <a:extLst>
              <a:ext uri="{FF2B5EF4-FFF2-40B4-BE49-F238E27FC236}">
                <a16:creationId xmlns:a16="http://schemas.microsoft.com/office/drawing/2014/main" id="{F256A347-980B-4BE8-9CAF-EE988085785D}"/>
              </a:ext>
            </a:extLst>
          </p:cNvPr>
          <p:cNvSpPr>
            <a:spLocks noChangeArrowheads="1"/>
          </p:cNvSpPr>
          <p:nvPr/>
        </p:nvSpPr>
        <p:spPr bwMode="auto">
          <a:xfrm>
            <a:off x="7112611" y="4385705"/>
            <a:ext cx="1440000" cy="540000"/>
          </a:xfrm>
          <a:prstGeom prst="roundRect">
            <a:avLst>
              <a:gd name="adj" fmla="val 16667"/>
            </a:avLst>
          </a:prstGeom>
          <a:solidFill>
            <a:schemeClr val="bg1"/>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400" b="1" dirty="0">
                <a:solidFill>
                  <a:schemeClr val="tx2"/>
                </a:solidFill>
                <a:latin typeface="Arial" panose="020B0604020202020204" pitchFamily="34" charset="0"/>
                <a:cs typeface="Arial" panose="020B0604020202020204" pitchFamily="34" charset="0"/>
              </a:rPr>
              <a:t>BELGE</a:t>
            </a:r>
          </a:p>
          <a:p>
            <a:pPr algn="ctr"/>
            <a:r>
              <a:rPr lang="tr-TR" altLang="tr-TR" sz="1400" b="1" dirty="0">
                <a:solidFill>
                  <a:schemeClr val="tx2"/>
                </a:solidFill>
                <a:latin typeface="Arial" panose="020B0604020202020204" pitchFamily="34" charset="0"/>
                <a:cs typeface="Arial" panose="020B0604020202020204" pitchFamily="34" charset="0"/>
              </a:rPr>
              <a:t>KAPATMA</a:t>
            </a:r>
          </a:p>
        </p:txBody>
      </p:sp>
      <p:sp>
        <p:nvSpPr>
          <p:cNvPr id="14" name="AutoShape 16">
            <a:extLst>
              <a:ext uri="{FF2B5EF4-FFF2-40B4-BE49-F238E27FC236}">
                <a16:creationId xmlns:a16="http://schemas.microsoft.com/office/drawing/2014/main" id="{29295069-205D-409F-AC5D-375DA2E3C6F2}"/>
              </a:ext>
            </a:extLst>
          </p:cNvPr>
          <p:cNvSpPr>
            <a:spLocks noChangeArrowheads="1"/>
          </p:cNvSpPr>
          <p:nvPr/>
        </p:nvSpPr>
        <p:spPr bwMode="auto">
          <a:xfrm>
            <a:off x="7112611" y="5394977"/>
            <a:ext cx="1440000" cy="578882"/>
          </a:xfrm>
          <a:prstGeom prst="roundRect">
            <a:avLst>
              <a:gd name="adj" fmla="val 16667"/>
            </a:avLst>
          </a:prstGeom>
          <a:solidFill>
            <a:schemeClr val="accent1">
              <a:lumMod val="50000"/>
            </a:schemeClr>
          </a:solidFill>
          <a:ln w="9525" algn="ctr">
            <a:solidFill>
              <a:srgbClr val="002060"/>
            </a:solidFill>
            <a:round/>
            <a:headEnd/>
            <a:tailEnd/>
          </a:ln>
          <a:effectLst/>
        </p:spPr>
        <p:txBody>
          <a:bodyPr anchor="ctr">
            <a:spAutoFit/>
          </a:bodyPr>
          <a:lstStyle/>
          <a:p>
            <a:pPr algn="ctr"/>
            <a:r>
              <a:rPr lang="tr-TR" altLang="tr-TR" sz="1400" b="1" dirty="0">
                <a:solidFill>
                  <a:schemeClr val="bg1"/>
                </a:solidFill>
                <a:latin typeface="Arial" panose="020B0604020202020204" pitchFamily="34" charset="0"/>
                <a:cs typeface="Arial" panose="020B0604020202020204" pitchFamily="34" charset="0"/>
              </a:rPr>
              <a:t>VERGİLER</a:t>
            </a:r>
          </a:p>
          <a:p>
            <a:pPr algn="ctr"/>
            <a:r>
              <a:rPr lang="tr-TR" altLang="tr-TR" sz="1400" b="1" dirty="0">
                <a:solidFill>
                  <a:schemeClr val="bg1"/>
                </a:solidFill>
                <a:latin typeface="Arial" panose="020B0604020202020204" pitchFamily="34" charset="0"/>
                <a:cs typeface="Arial" panose="020B0604020202020204" pitchFamily="34" charset="0"/>
              </a:rPr>
              <a:t>İADE</a:t>
            </a:r>
          </a:p>
        </p:txBody>
      </p:sp>
      <p:grpSp>
        <p:nvGrpSpPr>
          <p:cNvPr id="15" name="Group 22">
            <a:extLst>
              <a:ext uri="{FF2B5EF4-FFF2-40B4-BE49-F238E27FC236}">
                <a16:creationId xmlns:a16="http://schemas.microsoft.com/office/drawing/2014/main" id="{E976EC70-B3D0-4530-95D7-1AA6DD5FB91F}"/>
              </a:ext>
            </a:extLst>
          </p:cNvPr>
          <p:cNvGrpSpPr>
            <a:grpSpLocks/>
          </p:cNvGrpSpPr>
          <p:nvPr/>
        </p:nvGrpSpPr>
        <p:grpSpPr bwMode="auto">
          <a:xfrm>
            <a:off x="3459773" y="3904286"/>
            <a:ext cx="1992312" cy="1076325"/>
            <a:chOff x="2305" y="2334"/>
            <a:chExt cx="1255" cy="678"/>
          </a:xfrm>
          <a:solidFill>
            <a:schemeClr val="accent1">
              <a:lumMod val="50000"/>
            </a:schemeClr>
          </a:solidFill>
        </p:grpSpPr>
        <p:sp>
          <p:nvSpPr>
            <p:cNvPr id="16" name="AutoShape 19">
              <a:extLst>
                <a:ext uri="{FF2B5EF4-FFF2-40B4-BE49-F238E27FC236}">
                  <a16:creationId xmlns:a16="http://schemas.microsoft.com/office/drawing/2014/main" id="{5EB5A885-9F85-47D9-A6F0-4F4F190029F5}"/>
                </a:ext>
              </a:extLst>
            </p:cNvPr>
            <p:cNvSpPr>
              <a:spLocks noChangeArrowheads="1"/>
            </p:cNvSpPr>
            <p:nvPr/>
          </p:nvSpPr>
          <p:spPr bwMode="auto">
            <a:xfrm rot="16200000">
              <a:off x="2761" y="2535"/>
              <a:ext cx="635" cy="233"/>
            </a:xfrm>
            <a:prstGeom prst="curvedRightArrow">
              <a:avLst>
                <a:gd name="adj1" fmla="val 18790"/>
                <a:gd name="adj2" fmla="val 136323"/>
                <a:gd name="adj3" fmla="val 27560"/>
              </a:avLst>
            </a:prstGeom>
            <a:grpFill/>
            <a:ln w="9525">
              <a:solidFill>
                <a:srgbClr val="002060"/>
              </a:solidFill>
              <a:miter lim="800000"/>
              <a:headEnd/>
              <a:tailEnd/>
            </a:ln>
            <a:effectLst/>
          </p:spPr>
          <p:txBody>
            <a:bodyPr anchor="ctr">
              <a:spAutoFit/>
            </a:bodyPr>
            <a:lstStyle/>
            <a:p>
              <a:endParaRPr lang="tr-TR" altLang="tr-TR" dirty="0">
                <a:solidFill>
                  <a:schemeClr val="bg1"/>
                </a:solidFill>
              </a:endParaRPr>
            </a:p>
          </p:txBody>
        </p:sp>
        <p:sp>
          <p:nvSpPr>
            <p:cNvPr id="17" name="AutoShape 20">
              <a:extLst>
                <a:ext uri="{FF2B5EF4-FFF2-40B4-BE49-F238E27FC236}">
                  <a16:creationId xmlns:a16="http://schemas.microsoft.com/office/drawing/2014/main" id="{4AB2933B-84B8-4ED4-9FE9-76D6A0534965}"/>
                </a:ext>
              </a:extLst>
            </p:cNvPr>
            <p:cNvSpPr>
              <a:spLocks noChangeArrowheads="1"/>
            </p:cNvSpPr>
            <p:nvPr/>
          </p:nvSpPr>
          <p:spPr bwMode="auto">
            <a:xfrm>
              <a:off x="2305" y="2699"/>
              <a:ext cx="1255" cy="313"/>
            </a:xfrm>
            <a:prstGeom prst="roundRect">
              <a:avLst>
                <a:gd name="adj" fmla="val 16667"/>
              </a:avLst>
            </a:prstGeom>
            <a:grpFill/>
            <a:ln w="9525">
              <a:solidFill>
                <a:srgbClr val="002060"/>
              </a:solidFill>
              <a:round/>
              <a:headEnd/>
              <a:tailEnd/>
            </a:ln>
            <a:effectLst/>
          </p:spPr>
          <p:txBody>
            <a:bodyPr lIns="0" tIns="108000" rIns="0" bIns="108000" anchor="ctr">
              <a:spAutoFit/>
            </a:bodyPr>
            <a:lstStyle/>
            <a:p>
              <a:pPr algn="ctr"/>
              <a:r>
                <a:rPr lang="tr-TR" altLang="tr-TR" sz="1500" b="1" dirty="0">
                  <a:solidFill>
                    <a:schemeClr val="bg1"/>
                  </a:solidFill>
                  <a:latin typeface="Verdana" pitchFamily="34" charset="0"/>
                </a:rPr>
                <a:t>VERGİ-KDV-FON</a:t>
              </a:r>
            </a:p>
          </p:txBody>
        </p:sp>
      </p:grpSp>
      <p:cxnSp>
        <p:nvCxnSpPr>
          <p:cNvPr id="18" name="Düz Ok Bağlayıcısı 17">
            <a:extLst>
              <a:ext uri="{FF2B5EF4-FFF2-40B4-BE49-F238E27FC236}">
                <a16:creationId xmlns:a16="http://schemas.microsoft.com/office/drawing/2014/main" id="{18506309-7545-49DA-8AC2-538A64763967}"/>
              </a:ext>
            </a:extLst>
          </p:cNvPr>
          <p:cNvCxnSpPr>
            <a:stCxn id="7" idx="3"/>
            <a:endCxn id="6" idx="1"/>
          </p:cNvCxnSpPr>
          <p:nvPr/>
        </p:nvCxnSpPr>
        <p:spPr>
          <a:xfrm>
            <a:off x="1635874" y="3626992"/>
            <a:ext cx="585649"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a:extLst>
              <a:ext uri="{FF2B5EF4-FFF2-40B4-BE49-F238E27FC236}">
                <a16:creationId xmlns:a16="http://schemas.microsoft.com/office/drawing/2014/main" id="{14B61D4C-B41C-4C14-B046-3998D0FA1B7C}"/>
              </a:ext>
            </a:extLst>
          </p:cNvPr>
          <p:cNvCxnSpPr>
            <a:stCxn id="6" idx="3"/>
          </p:cNvCxnSpPr>
          <p:nvPr/>
        </p:nvCxnSpPr>
        <p:spPr>
          <a:xfrm>
            <a:off x="3661523" y="3626992"/>
            <a:ext cx="36000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a:extLst>
              <a:ext uri="{FF2B5EF4-FFF2-40B4-BE49-F238E27FC236}">
                <a16:creationId xmlns:a16="http://schemas.microsoft.com/office/drawing/2014/main" id="{63F5F6F4-19D4-48BB-B992-9E3DDCE8D42A}"/>
              </a:ext>
            </a:extLst>
          </p:cNvPr>
          <p:cNvCxnSpPr>
            <a:endCxn id="11" idx="1"/>
          </p:cNvCxnSpPr>
          <p:nvPr/>
        </p:nvCxnSpPr>
        <p:spPr>
          <a:xfrm>
            <a:off x="4804634" y="3626992"/>
            <a:ext cx="432048"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a:extLst>
              <a:ext uri="{FF2B5EF4-FFF2-40B4-BE49-F238E27FC236}">
                <a16:creationId xmlns:a16="http://schemas.microsoft.com/office/drawing/2014/main" id="{E8FA43B7-854C-46E9-9F41-73D1EBD7A81E}"/>
              </a:ext>
            </a:extLst>
          </p:cNvPr>
          <p:cNvCxnSpPr>
            <a:stCxn id="11" idx="3"/>
            <a:endCxn id="12" idx="1"/>
          </p:cNvCxnSpPr>
          <p:nvPr/>
        </p:nvCxnSpPr>
        <p:spPr>
          <a:xfrm>
            <a:off x="6676682" y="3626992"/>
            <a:ext cx="435929"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Düz Ok Bağlayıcısı 21">
            <a:extLst>
              <a:ext uri="{FF2B5EF4-FFF2-40B4-BE49-F238E27FC236}">
                <a16:creationId xmlns:a16="http://schemas.microsoft.com/office/drawing/2014/main" id="{E49254AB-D919-4F30-AD1B-A2A85A2D0CAF}"/>
              </a:ext>
            </a:extLst>
          </p:cNvPr>
          <p:cNvCxnSpPr>
            <a:stCxn id="12" idx="2"/>
            <a:endCxn id="13" idx="0"/>
          </p:cNvCxnSpPr>
          <p:nvPr/>
        </p:nvCxnSpPr>
        <p:spPr>
          <a:xfrm>
            <a:off x="7832611" y="3896992"/>
            <a:ext cx="0" cy="488713"/>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a:extLst>
              <a:ext uri="{FF2B5EF4-FFF2-40B4-BE49-F238E27FC236}">
                <a16:creationId xmlns:a16="http://schemas.microsoft.com/office/drawing/2014/main" id="{8230D5DA-2C10-4E1D-B58D-BE4D0A5C5B82}"/>
              </a:ext>
            </a:extLst>
          </p:cNvPr>
          <p:cNvCxnSpPr>
            <a:stCxn id="13" idx="2"/>
            <a:endCxn id="14" idx="0"/>
          </p:cNvCxnSpPr>
          <p:nvPr/>
        </p:nvCxnSpPr>
        <p:spPr>
          <a:xfrm>
            <a:off x="7832611" y="4925705"/>
            <a:ext cx="0" cy="469272"/>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Dikdörtgen: Yuvarlatılmış Çapraz Köşeler 23">
            <a:extLst>
              <a:ext uri="{FF2B5EF4-FFF2-40B4-BE49-F238E27FC236}">
                <a16:creationId xmlns:a16="http://schemas.microsoft.com/office/drawing/2014/main" id="{6578C794-2DF6-46D0-B763-C89C6BA86FCC}"/>
              </a:ext>
            </a:extLst>
          </p:cNvPr>
          <p:cNvSpPr/>
          <p:nvPr/>
        </p:nvSpPr>
        <p:spPr>
          <a:xfrm>
            <a:off x="177990" y="5769080"/>
            <a:ext cx="6092721" cy="916716"/>
          </a:xfrm>
          <a:prstGeom prst="round2DiagRect">
            <a:avLst/>
          </a:prstGeom>
          <a:solidFill>
            <a:schemeClr val="accent1">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altLang="tr-TR" sz="2000" dirty="0">
                <a:solidFill>
                  <a:prstClr val="white">
                    <a:lumMod val="95000"/>
                  </a:prstClr>
                </a:solidFill>
                <a:latin typeface="Calibri"/>
              </a:rPr>
              <a:t>Firmalarımız tarafından «Geri Ödeme Sistemi» fazla tercih edilmemektedir.</a:t>
            </a:r>
            <a:endParaRPr lang="tr-TR" sz="2000" dirty="0">
              <a:solidFill>
                <a:prstClr val="white">
                  <a:lumMod val="95000"/>
                </a:prstClr>
              </a:solidFill>
              <a:latin typeface="Calibri"/>
            </a:endParaRPr>
          </a:p>
        </p:txBody>
      </p:sp>
    </p:spTree>
    <p:extLst>
      <p:ext uri="{BB962C8B-B14F-4D97-AF65-F5344CB8AC3E}">
        <p14:creationId xmlns:p14="http://schemas.microsoft.com/office/powerpoint/2010/main" val="230666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p:txBody>
          <a:bodyPr>
            <a:normAutofit/>
          </a:bodyPr>
          <a:lstStyle/>
          <a:p>
            <a:pPr algn="ctr"/>
            <a:r>
              <a:rPr lang="tr-TR" altLang="tr-TR" sz="2400" dirty="0">
                <a:solidFill>
                  <a:srgbClr val="083048"/>
                </a:solidFill>
                <a:latin typeface="Century Gothic" panose="020F0302020204030204"/>
              </a:rPr>
              <a:t>YURT İÇİ ALIM</a:t>
            </a:r>
            <a:endParaRPr lang="tr-TR" sz="2400" dirty="0">
              <a:solidFill>
                <a:srgbClr val="083048"/>
              </a:solidFill>
              <a:latin typeface="Century Gothic" panose="020F0302020204030204"/>
            </a:endParaRPr>
          </a:p>
        </p:txBody>
      </p:sp>
      <p:graphicFrame>
        <p:nvGraphicFramePr>
          <p:cNvPr id="5" name="Diyagram 4">
            <a:extLst>
              <a:ext uri="{FF2B5EF4-FFF2-40B4-BE49-F238E27FC236}">
                <a16:creationId xmlns:a16="http://schemas.microsoft.com/office/drawing/2014/main" id="{40FFBB95-1265-4543-A0EA-26C416C53B07}"/>
              </a:ext>
            </a:extLst>
          </p:cNvPr>
          <p:cNvGraphicFramePr/>
          <p:nvPr>
            <p:extLst>
              <p:ext uri="{D42A27DB-BD31-4B8C-83A1-F6EECF244321}">
                <p14:modId xmlns:p14="http://schemas.microsoft.com/office/powerpoint/2010/main" val="4052301190"/>
              </p:ext>
            </p:extLst>
          </p:nvPr>
        </p:nvGraphicFramePr>
        <p:xfrm>
          <a:off x="420468" y="2060848"/>
          <a:ext cx="8723532"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5594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p:txBody>
          <a:bodyPr>
            <a:normAutofit/>
          </a:bodyPr>
          <a:lstStyle/>
          <a:p>
            <a:pPr algn="ctr"/>
            <a:r>
              <a:rPr lang="tr-TR" altLang="tr-TR" sz="2400" dirty="0">
                <a:solidFill>
                  <a:srgbClr val="083048"/>
                </a:solidFill>
                <a:latin typeface="Century Gothic" panose="020F0302020204030204"/>
              </a:rPr>
              <a:t>YURT İÇİ ALIM</a:t>
            </a:r>
            <a:endParaRPr lang="tr-TR" sz="2400" dirty="0">
              <a:solidFill>
                <a:srgbClr val="083048"/>
              </a:solidFill>
              <a:latin typeface="Century Gothic" panose="020F0302020204030204"/>
            </a:endParaRPr>
          </a:p>
        </p:txBody>
      </p:sp>
      <p:graphicFrame>
        <p:nvGraphicFramePr>
          <p:cNvPr id="6" name="Diyagram 5">
            <a:extLst>
              <a:ext uri="{FF2B5EF4-FFF2-40B4-BE49-F238E27FC236}">
                <a16:creationId xmlns:a16="http://schemas.microsoft.com/office/drawing/2014/main" id="{831B00B1-B7B4-4F4E-9C04-6C444E145E9C}"/>
              </a:ext>
            </a:extLst>
          </p:cNvPr>
          <p:cNvGraphicFramePr/>
          <p:nvPr>
            <p:extLst>
              <p:ext uri="{D42A27DB-BD31-4B8C-83A1-F6EECF244321}">
                <p14:modId xmlns:p14="http://schemas.microsoft.com/office/powerpoint/2010/main" val="2865619983"/>
              </p:ext>
            </p:extLst>
          </p:nvPr>
        </p:nvGraphicFramePr>
        <p:xfrm>
          <a:off x="442613" y="1916832"/>
          <a:ext cx="8460431" cy="4216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74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27B3A5-8230-4DAA-95FB-888879465A34}"/>
              </a:ext>
            </a:extLst>
          </p:cNvPr>
          <p:cNvSpPr>
            <a:spLocks noGrp="1"/>
          </p:cNvSpPr>
          <p:nvPr>
            <p:ph type="title"/>
          </p:nvPr>
        </p:nvSpPr>
        <p:spPr>
          <a:xfrm>
            <a:off x="1583882" y="484073"/>
            <a:ext cx="7094323" cy="1325563"/>
          </a:xfrm>
        </p:spPr>
        <p:txBody>
          <a:bodyPr>
            <a:normAutofit/>
          </a:bodyPr>
          <a:lstStyle/>
          <a:p>
            <a:pPr algn="ctr"/>
            <a:r>
              <a:rPr lang="tr-TR" dirty="0"/>
              <a:t> </a:t>
            </a:r>
            <a:r>
              <a:rPr lang="tr-TR" sz="2400" dirty="0">
                <a:solidFill>
                  <a:schemeClr val="accent1">
                    <a:lumMod val="50000"/>
                  </a:schemeClr>
                </a:solidFill>
              </a:rPr>
              <a:t>DAHİLDE İŞLEME REJİMİ NEDİR?</a:t>
            </a:r>
            <a:endParaRPr lang="tr-TR" dirty="0"/>
          </a:p>
        </p:txBody>
      </p:sp>
      <p:sp>
        <p:nvSpPr>
          <p:cNvPr id="3" name="Slayt Numarası Yer Tutucusu 2">
            <a:extLst>
              <a:ext uri="{FF2B5EF4-FFF2-40B4-BE49-F238E27FC236}">
                <a16:creationId xmlns:a16="http://schemas.microsoft.com/office/drawing/2014/main" id="{DCC55473-7282-4E1A-BC51-24A3FA21B849}"/>
              </a:ext>
            </a:extLst>
          </p:cNvPr>
          <p:cNvSpPr>
            <a:spLocks noGrp="1"/>
          </p:cNvSpPr>
          <p:nvPr>
            <p:ph type="sldNum" sz="quarter" idx="4"/>
          </p:nvPr>
        </p:nvSpPr>
        <p:spPr/>
        <p:txBody>
          <a:bodyPr/>
          <a:lstStyle/>
          <a:p>
            <a:pPr defTabSz="685800" fontAlgn="auto">
              <a:spcBef>
                <a:spcPts val="0"/>
              </a:spcBef>
              <a:spcAft>
                <a:spcPts val="0"/>
              </a:spcAft>
            </a:pPr>
            <a:fld id="{4E73A998-050B-4B58-BBB4-BDAD82F3BBF4}" type="slidenum">
              <a:rPr lang="tr-TR">
                <a:solidFill>
                  <a:prstClr val="black">
                    <a:tint val="75000"/>
                  </a:prstClr>
                </a:solidFill>
                <a:latin typeface="Calibri" panose="020F0502020204030204"/>
                <a:cs typeface="+mn-cs"/>
              </a:rPr>
              <a:pPr defTabSz="685800" fontAlgn="auto">
                <a:spcBef>
                  <a:spcPts val="0"/>
                </a:spcBef>
                <a:spcAft>
                  <a:spcPts val="0"/>
                </a:spcAft>
              </a:pPr>
              <a:t>3</a:t>
            </a:fld>
            <a:endParaRPr lang="tr-TR">
              <a:solidFill>
                <a:prstClr val="black">
                  <a:tint val="75000"/>
                </a:prstClr>
              </a:solidFill>
              <a:latin typeface="Calibri" panose="020F0502020204030204"/>
              <a:cs typeface="+mn-cs"/>
            </a:endParaRPr>
          </a:p>
        </p:txBody>
      </p:sp>
      <p:graphicFrame>
        <p:nvGraphicFramePr>
          <p:cNvPr id="9" name="Diyagram 8">
            <a:extLst>
              <a:ext uri="{FF2B5EF4-FFF2-40B4-BE49-F238E27FC236}">
                <a16:creationId xmlns:a16="http://schemas.microsoft.com/office/drawing/2014/main" id="{04F67E30-6DCA-4959-829C-44CCFCA61049}"/>
              </a:ext>
            </a:extLst>
          </p:cNvPr>
          <p:cNvGraphicFramePr/>
          <p:nvPr>
            <p:extLst>
              <p:ext uri="{D42A27DB-BD31-4B8C-83A1-F6EECF244321}">
                <p14:modId xmlns:p14="http://schemas.microsoft.com/office/powerpoint/2010/main" val="1192846346"/>
              </p:ext>
            </p:extLst>
          </p:nvPr>
        </p:nvGraphicFramePr>
        <p:xfrm>
          <a:off x="467544" y="2060847"/>
          <a:ext cx="8210661" cy="4034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2788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p:txBody>
          <a:bodyPr>
            <a:normAutofit/>
          </a:bodyPr>
          <a:lstStyle/>
          <a:p>
            <a:pPr algn="ctr"/>
            <a:r>
              <a:rPr lang="tr-TR" altLang="tr-TR" sz="2400" dirty="0">
                <a:solidFill>
                  <a:srgbClr val="083048"/>
                </a:solidFill>
                <a:latin typeface="Century Gothic" panose="020F0302020204030204"/>
              </a:rPr>
              <a:t>YURT İÇİ ALIM </a:t>
            </a:r>
            <a:r>
              <a:rPr lang="tr-TR" altLang="tr-TR" sz="2400" dirty="0">
                <a:solidFill>
                  <a:srgbClr val="083048"/>
                </a:solidFill>
                <a:latin typeface="Century Gothic" panose="020F0302020204030204"/>
                <a:sym typeface="Wingdings" pitchFamily="2" charset="2"/>
              </a:rPr>
              <a:t> İHRACAT</a:t>
            </a:r>
            <a:endParaRPr lang="tr-TR" sz="2400" dirty="0">
              <a:solidFill>
                <a:srgbClr val="083048"/>
              </a:solidFill>
              <a:latin typeface="Century Gothic" panose="020F0302020204030204"/>
            </a:endParaRPr>
          </a:p>
        </p:txBody>
      </p:sp>
      <p:graphicFrame>
        <p:nvGraphicFramePr>
          <p:cNvPr id="4" name="Diyagram 3">
            <a:extLst>
              <a:ext uri="{FF2B5EF4-FFF2-40B4-BE49-F238E27FC236}">
                <a16:creationId xmlns:a16="http://schemas.microsoft.com/office/drawing/2014/main" id="{33480655-D964-449F-BB82-B69555B3BE94}"/>
              </a:ext>
            </a:extLst>
          </p:cNvPr>
          <p:cNvGraphicFramePr/>
          <p:nvPr>
            <p:extLst/>
          </p:nvPr>
        </p:nvGraphicFramePr>
        <p:xfrm>
          <a:off x="611560" y="1196752"/>
          <a:ext cx="7416824"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a:extLst>
              <a:ext uri="{FF2B5EF4-FFF2-40B4-BE49-F238E27FC236}">
                <a16:creationId xmlns:a16="http://schemas.microsoft.com/office/drawing/2014/main" id="{92AAB485-F1AC-483D-AD1B-DC673C3AE356}"/>
              </a:ext>
            </a:extLst>
          </p:cNvPr>
          <p:cNvGraphicFramePr/>
          <p:nvPr>
            <p:extLst/>
          </p:nvPr>
        </p:nvGraphicFramePr>
        <p:xfrm>
          <a:off x="143508" y="4005064"/>
          <a:ext cx="8856984" cy="23083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97262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p:txBody>
          <a:bodyPr>
            <a:normAutofit/>
          </a:bodyPr>
          <a:lstStyle/>
          <a:p>
            <a:pPr algn="ctr"/>
            <a:r>
              <a:rPr lang="tr-TR" altLang="tr-TR" sz="2400" dirty="0">
                <a:solidFill>
                  <a:srgbClr val="083048"/>
                </a:solidFill>
                <a:latin typeface="Century Gothic" panose="020F0302020204030204"/>
              </a:rPr>
              <a:t>KDV’DE TECİL TERKİN SİSTEMİ</a:t>
            </a:r>
            <a:endParaRPr lang="tr-TR" sz="2400" dirty="0">
              <a:solidFill>
                <a:srgbClr val="083048"/>
              </a:solidFill>
              <a:latin typeface="Century Gothic" panose="020F0302020204030204"/>
            </a:endParaRPr>
          </a:p>
        </p:txBody>
      </p:sp>
      <p:graphicFrame>
        <p:nvGraphicFramePr>
          <p:cNvPr id="5" name="Diyagram 4">
            <a:extLst>
              <a:ext uri="{FF2B5EF4-FFF2-40B4-BE49-F238E27FC236}">
                <a16:creationId xmlns:a16="http://schemas.microsoft.com/office/drawing/2014/main" id="{6CD0FEF5-34FA-446E-A2A1-1B8B13466A13}"/>
              </a:ext>
            </a:extLst>
          </p:cNvPr>
          <p:cNvGraphicFramePr/>
          <p:nvPr>
            <p:extLst>
              <p:ext uri="{D42A27DB-BD31-4B8C-83A1-F6EECF244321}">
                <p14:modId xmlns:p14="http://schemas.microsoft.com/office/powerpoint/2010/main" val="3094823177"/>
              </p:ext>
            </p:extLst>
          </p:nvPr>
        </p:nvGraphicFramePr>
        <p:xfrm>
          <a:off x="1259632" y="1916832"/>
          <a:ext cx="7200800" cy="4248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8579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a:xfrm>
            <a:off x="1735684" y="508125"/>
            <a:ext cx="7094323" cy="1325563"/>
          </a:xfrm>
        </p:spPr>
        <p:txBody>
          <a:bodyPr>
            <a:normAutofit/>
          </a:bodyPr>
          <a:lstStyle/>
          <a:p>
            <a:pPr algn="ctr"/>
            <a:r>
              <a:rPr lang="tr-TR" altLang="tr-TR" sz="2400" dirty="0">
                <a:solidFill>
                  <a:srgbClr val="083048"/>
                </a:solidFill>
                <a:latin typeface="Century Gothic" panose="020F0302020204030204"/>
              </a:rPr>
              <a:t>KDV’DE TECİL TERKİN SİSTEMİ</a:t>
            </a:r>
            <a:endParaRPr lang="tr-TR" sz="2400" dirty="0">
              <a:solidFill>
                <a:srgbClr val="083048"/>
              </a:solidFill>
              <a:latin typeface="Century Gothic" panose="020F0302020204030204"/>
            </a:endParaRPr>
          </a:p>
        </p:txBody>
      </p:sp>
      <p:sp>
        <p:nvSpPr>
          <p:cNvPr id="4" name="AutoShape 3">
            <a:extLst>
              <a:ext uri="{FF2B5EF4-FFF2-40B4-BE49-F238E27FC236}">
                <a16:creationId xmlns:a16="http://schemas.microsoft.com/office/drawing/2014/main" id="{288AF456-6D0A-4AB3-BC58-4CCC41E6DFB7}"/>
              </a:ext>
            </a:extLst>
          </p:cNvPr>
          <p:cNvSpPr>
            <a:spLocks noChangeArrowheads="1"/>
          </p:cNvSpPr>
          <p:nvPr/>
        </p:nvSpPr>
        <p:spPr bwMode="auto">
          <a:xfrm>
            <a:off x="3968269" y="2204864"/>
            <a:ext cx="1755858" cy="1224136"/>
          </a:xfrm>
          <a:prstGeom prst="roundRect">
            <a:avLst>
              <a:gd name="adj" fmla="val 16667"/>
            </a:avLst>
          </a:prstGeom>
          <a:solidFill>
            <a:schemeClr val="accent1">
              <a:lumMod val="5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b="1" dirty="0" err="1">
                <a:solidFill>
                  <a:schemeClr val="bg1"/>
                </a:solidFill>
                <a:latin typeface="Arial" panose="020B0604020202020204" pitchFamily="34" charset="0"/>
                <a:cs typeface="Arial" panose="020B0604020202020204" pitchFamily="34" charset="0"/>
              </a:rPr>
              <a:t>DİİB</a:t>
            </a:r>
            <a:r>
              <a:rPr lang="tr-TR" altLang="tr-TR" b="1" dirty="0">
                <a:solidFill>
                  <a:schemeClr val="bg1"/>
                </a:solidFill>
                <a:latin typeface="Arial" panose="020B0604020202020204" pitchFamily="34" charset="0"/>
                <a:cs typeface="Arial" panose="020B0604020202020204" pitchFamily="34" charset="0"/>
              </a:rPr>
              <a:t> SAHİBİ ALICI</a:t>
            </a:r>
          </a:p>
        </p:txBody>
      </p:sp>
      <p:sp>
        <p:nvSpPr>
          <p:cNvPr id="6" name="AutoShape 4">
            <a:extLst>
              <a:ext uri="{FF2B5EF4-FFF2-40B4-BE49-F238E27FC236}">
                <a16:creationId xmlns:a16="http://schemas.microsoft.com/office/drawing/2014/main" id="{7A9A547E-EABA-4423-BDB6-5C01FA81E54A}"/>
              </a:ext>
            </a:extLst>
          </p:cNvPr>
          <p:cNvSpPr>
            <a:spLocks noChangeArrowheads="1"/>
          </p:cNvSpPr>
          <p:nvPr/>
        </p:nvSpPr>
        <p:spPr bwMode="auto">
          <a:xfrm rot="21207070">
            <a:off x="1777025" y="2672403"/>
            <a:ext cx="1517801" cy="347142"/>
          </a:xfrm>
          <a:prstGeom prst="rect">
            <a:avLst/>
          </a:prstGeom>
          <a:noFill/>
          <a:ln w="9525">
            <a:noFill/>
            <a:miter lim="800000"/>
            <a:headEnd/>
            <a:tailEnd/>
          </a:ln>
          <a:effectLst/>
        </p:spPr>
        <p:txBody>
          <a:bodyPr wrap="square" lIns="0" tIns="0" rIns="0" bIns="0" anchor="ctr">
            <a:noAutofit/>
          </a:bodyPr>
          <a:lstStyle/>
          <a:p>
            <a:pPr algn="ctr"/>
            <a:r>
              <a:rPr lang="tr-TR" altLang="tr-TR" sz="1400" b="1" dirty="0">
                <a:solidFill>
                  <a:srgbClr val="FF0000"/>
                </a:solidFill>
                <a:latin typeface="Arial" panose="020B0604020202020204" pitchFamily="34" charset="0"/>
                <a:cs typeface="Arial" panose="020B0604020202020204" pitchFamily="34" charset="0"/>
              </a:rPr>
              <a:t>KDV’siz satış</a:t>
            </a:r>
          </a:p>
        </p:txBody>
      </p:sp>
      <p:sp>
        <p:nvSpPr>
          <p:cNvPr id="7" name="AutoShape 12">
            <a:extLst>
              <a:ext uri="{FF2B5EF4-FFF2-40B4-BE49-F238E27FC236}">
                <a16:creationId xmlns:a16="http://schemas.microsoft.com/office/drawing/2014/main" id="{1B9A19CA-F05B-4079-9791-ED6C4413E367}"/>
              </a:ext>
            </a:extLst>
          </p:cNvPr>
          <p:cNvSpPr>
            <a:spLocks noChangeArrowheads="1"/>
          </p:cNvSpPr>
          <p:nvPr/>
        </p:nvSpPr>
        <p:spPr bwMode="auto">
          <a:xfrm>
            <a:off x="7381818" y="2636912"/>
            <a:ext cx="1584062" cy="648072"/>
          </a:xfrm>
          <a:prstGeom prst="roundRect">
            <a:avLst>
              <a:gd name="adj" fmla="val 16667"/>
            </a:avLst>
          </a:prstGeom>
          <a:solidFill>
            <a:schemeClr val="accent1">
              <a:lumMod val="5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b="1" dirty="0">
                <a:solidFill>
                  <a:schemeClr val="bg1"/>
                </a:solidFill>
                <a:latin typeface="Arial" panose="020B0604020202020204" pitchFamily="34" charset="0"/>
                <a:cs typeface="Arial" panose="020B0604020202020204" pitchFamily="34" charset="0"/>
              </a:rPr>
              <a:t>İHRACAT</a:t>
            </a:r>
          </a:p>
        </p:txBody>
      </p:sp>
      <p:sp>
        <p:nvSpPr>
          <p:cNvPr id="8" name="AutoShape 14">
            <a:extLst>
              <a:ext uri="{FF2B5EF4-FFF2-40B4-BE49-F238E27FC236}">
                <a16:creationId xmlns:a16="http://schemas.microsoft.com/office/drawing/2014/main" id="{EC1CB959-34B8-44E8-9744-3DBD0FCDD5DA}"/>
              </a:ext>
            </a:extLst>
          </p:cNvPr>
          <p:cNvSpPr>
            <a:spLocks noChangeArrowheads="1"/>
          </p:cNvSpPr>
          <p:nvPr/>
        </p:nvSpPr>
        <p:spPr bwMode="auto">
          <a:xfrm>
            <a:off x="3887928" y="4026100"/>
            <a:ext cx="1836199" cy="621736"/>
          </a:xfrm>
          <a:prstGeom prst="roundRect">
            <a:avLst>
              <a:gd name="adj" fmla="val 16667"/>
            </a:avLst>
          </a:prstGeom>
          <a:solidFill>
            <a:schemeClr val="accent1">
              <a:lumMod val="5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b="1" dirty="0">
                <a:solidFill>
                  <a:schemeClr val="bg1"/>
                </a:solidFill>
                <a:latin typeface="Arial" panose="020B0604020202020204" pitchFamily="34" charset="0"/>
                <a:cs typeface="Arial" panose="020B0604020202020204" pitchFamily="34" charset="0"/>
              </a:rPr>
              <a:t>YMM RAPORU</a:t>
            </a:r>
          </a:p>
        </p:txBody>
      </p:sp>
      <p:sp>
        <p:nvSpPr>
          <p:cNvPr id="9" name="AutoShape 16">
            <a:extLst>
              <a:ext uri="{FF2B5EF4-FFF2-40B4-BE49-F238E27FC236}">
                <a16:creationId xmlns:a16="http://schemas.microsoft.com/office/drawing/2014/main" id="{1AB66FA4-17F5-4015-BB03-37682FCAD8EF}"/>
              </a:ext>
            </a:extLst>
          </p:cNvPr>
          <p:cNvSpPr>
            <a:spLocks noChangeArrowheads="1"/>
          </p:cNvSpPr>
          <p:nvPr/>
        </p:nvSpPr>
        <p:spPr bwMode="auto">
          <a:xfrm>
            <a:off x="4126185" y="5712834"/>
            <a:ext cx="1440026" cy="646986"/>
          </a:xfrm>
          <a:prstGeom prst="roundRect">
            <a:avLst>
              <a:gd name="adj" fmla="val 16667"/>
            </a:avLst>
          </a:prstGeom>
          <a:solidFill>
            <a:schemeClr val="bg2"/>
          </a:solidFill>
          <a:ln w="9525" algn="ctr">
            <a:solidFill>
              <a:srgbClr val="002060"/>
            </a:solidFill>
            <a:round/>
            <a:headEnd/>
            <a:tailEnd/>
          </a:ln>
          <a:effectLst/>
        </p:spPr>
        <p:txBody>
          <a:bodyPr wrap="square" anchor="ctr">
            <a:spAutoFit/>
          </a:bodyPr>
          <a:lstStyle/>
          <a:p>
            <a:pPr algn="ctr"/>
            <a:r>
              <a:rPr lang="tr-TR" altLang="tr-TR" sz="1600" b="1" dirty="0">
                <a:solidFill>
                  <a:schemeClr val="tx2"/>
                </a:solidFill>
                <a:latin typeface="Arial" panose="020B0604020202020204" pitchFamily="34" charset="0"/>
                <a:cs typeface="Arial" panose="020B0604020202020204" pitchFamily="34" charset="0"/>
              </a:rPr>
              <a:t>VERGİ DAİRESİ</a:t>
            </a:r>
          </a:p>
        </p:txBody>
      </p:sp>
      <p:sp>
        <p:nvSpPr>
          <p:cNvPr id="10" name="AutoShape 23">
            <a:extLst>
              <a:ext uri="{FF2B5EF4-FFF2-40B4-BE49-F238E27FC236}">
                <a16:creationId xmlns:a16="http://schemas.microsoft.com/office/drawing/2014/main" id="{5D6B17B0-C159-4658-BD92-A067B17C8FC3}"/>
              </a:ext>
            </a:extLst>
          </p:cNvPr>
          <p:cNvSpPr>
            <a:spLocks noChangeArrowheads="1"/>
          </p:cNvSpPr>
          <p:nvPr/>
        </p:nvSpPr>
        <p:spPr bwMode="auto">
          <a:xfrm>
            <a:off x="198720" y="2744924"/>
            <a:ext cx="1319827" cy="720080"/>
          </a:xfrm>
          <a:prstGeom prst="roundRect">
            <a:avLst>
              <a:gd name="adj" fmla="val 16667"/>
            </a:avLst>
          </a:prstGeom>
          <a:solidFill>
            <a:schemeClr val="accent1">
              <a:lumMod val="5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b="1" dirty="0">
                <a:solidFill>
                  <a:schemeClr val="bg1"/>
                </a:solidFill>
                <a:latin typeface="Arial" panose="020B0604020202020204" pitchFamily="34" charset="0"/>
                <a:cs typeface="Arial" panose="020B0604020202020204" pitchFamily="34" charset="0"/>
              </a:rPr>
              <a:t>SATICI</a:t>
            </a:r>
          </a:p>
        </p:txBody>
      </p:sp>
      <p:cxnSp>
        <p:nvCxnSpPr>
          <p:cNvPr id="11" name="Düz Ok Bağlayıcısı 10">
            <a:extLst>
              <a:ext uri="{FF2B5EF4-FFF2-40B4-BE49-F238E27FC236}">
                <a16:creationId xmlns:a16="http://schemas.microsoft.com/office/drawing/2014/main" id="{E00CE7F3-2ED2-4CE6-8153-46550A06EBCF}"/>
              </a:ext>
            </a:extLst>
          </p:cNvPr>
          <p:cNvCxnSpPr>
            <a:cxnSpLocks/>
            <a:stCxn id="4" idx="3"/>
            <a:endCxn id="7" idx="1"/>
          </p:cNvCxnSpPr>
          <p:nvPr/>
        </p:nvCxnSpPr>
        <p:spPr>
          <a:xfrm>
            <a:off x="5724127" y="2816932"/>
            <a:ext cx="1657691" cy="14401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a:extLst>
              <a:ext uri="{FF2B5EF4-FFF2-40B4-BE49-F238E27FC236}">
                <a16:creationId xmlns:a16="http://schemas.microsoft.com/office/drawing/2014/main" id="{EE9AE1B5-E9E6-44BA-B1CA-CF6E962FB0BB}"/>
              </a:ext>
            </a:extLst>
          </p:cNvPr>
          <p:cNvCxnSpPr>
            <a:cxnSpLocks/>
            <a:endCxn id="8" idx="0"/>
          </p:cNvCxnSpPr>
          <p:nvPr/>
        </p:nvCxnSpPr>
        <p:spPr>
          <a:xfrm>
            <a:off x="4781202" y="3513954"/>
            <a:ext cx="24826" cy="51214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a:extLst>
              <a:ext uri="{FF2B5EF4-FFF2-40B4-BE49-F238E27FC236}">
                <a16:creationId xmlns:a16="http://schemas.microsoft.com/office/drawing/2014/main" id="{3E771684-479B-49E6-83A5-5A47D031507E}"/>
              </a:ext>
            </a:extLst>
          </p:cNvPr>
          <p:cNvCxnSpPr>
            <a:cxnSpLocks/>
          </p:cNvCxnSpPr>
          <p:nvPr/>
        </p:nvCxnSpPr>
        <p:spPr>
          <a:xfrm>
            <a:off x="4802830" y="4735089"/>
            <a:ext cx="0" cy="97774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a:extLst>
              <a:ext uri="{FF2B5EF4-FFF2-40B4-BE49-F238E27FC236}">
                <a16:creationId xmlns:a16="http://schemas.microsoft.com/office/drawing/2014/main" id="{5E1B97EE-DB2B-4F53-A148-47E8D6ED6F72}"/>
              </a:ext>
            </a:extLst>
          </p:cNvPr>
          <p:cNvCxnSpPr>
            <a:cxnSpLocks/>
            <a:stCxn id="10" idx="3"/>
            <a:endCxn id="4" idx="1"/>
          </p:cNvCxnSpPr>
          <p:nvPr/>
        </p:nvCxnSpPr>
        <p:spPr>
          <a:xfrm flipV="1">
            <a:off x="1518547" y="2816932"/>
            <a:ext cx="2449722" cy="288032"/>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068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a:xfrm>
            <a:off x="6939863" y="6364589"/>
            <a:ext cx="20574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73A998-050B-4B58-BBB4-BDAD82F3BBF4}" type="slidenum">
              <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a:xfrm>
            <a:off x="1475655" y="490452"/>
            <a:ext cx="7094323" cy="1325563"/>
          </a:xfrm>
        </p:spPr>
        <p:txBody>
          <a:bodyPr>
            <a:normAutofit/>
          </a:bodyPr>
          <a:lstStyle/>
          <a:p>
            <a:pPr algn="ctr">
              <a:lnSpc>
                <a:spcPct val="107000"/>
              </a:lnSpc>
              <a:spcAft>
                <a:spcPts val="800"/>
              </a:spcAft>
            </a:pPr>
            <a:r>
              <a:rPr lang="tr-TR" altLang="tr-TR" sz="2800" dirty="0">
                <a:solidFill>
                  <a:srgbClr val="083048"/>
                </a:solidFill>
                <a:latin typeface="Century Gothic" panose="020F0302020204030204"/>
              </a:rPr>
              <a:t>İTHALAT </a:t>
            </a:r>
            <a:r>
              <a:rPr lang="tr-TR" altLang="tr-TR" sz="2800" dirty="0">
                <a:solidFill>
                  <a:srgbClr val="083048"/>
                </a:solidFill>
                <a:latin typeface="Century Gothic" panose="020F0302020204030204"/>
                <a:sym typeface="Wingdings" pitchFamily="2" charset="2"/>
              </a:rPr>
              <a:t> YURT İÇİ SATIŞ VE TESLİMLER</a:t>
            </a:r>
            <a:endParaRPr lang="tr-TR" sz="2800" dirty="0">
              <a:solidFill>
                <a:srgbClr val="083048"/>
              </a:solidFill>
              <a:latin typeface="Century Gothic" panose="020F0302020204030204"/>
            </a:endParaRPr>
          </a:p>
        </p:txBody>
      </p:sp>
      <p:graphicFrame>
        <p:nvGraphicFramePr>
          <p:cNvPr id="4" name="Diyagram 3">
            <a:extLst>
              <a:ext uri="{FF2B5EF4-FFF2-40B4-BE49-F238E27FC236}">
                <a16:creationId xmlns:a16="http://schemas.microsoft.com/office/drawing/2014/main" id="{08F09C23-3214-4ECC-96CC-28FA484B3D9E}"/>
              </a:ext>
            </a:extLst>
          </p:cNvPr>
          <p:cNvGraphicFramePr/>
          <p:nvPr>
            <p:extLst>
              <p:ext uri="{D42A27DB-BD31-4B8C-83A1-F6EECF244321}">
                <p14:modId xmlns:p14="http://schemas.microsoft.com/office/powerpoint/2010/main" val="1575037647"/>
              </p:ext>
            </p:extLst>
          </p:nvPr>
        </p:nvGraphicFramePr>
        <p:xfrm>
          <a:off x="574022" y="1816015"/>
          <a:ext cx="8209939"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092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a:xfrm>
            <a:off x="6939863" y="6364589"/>
            <a:ext cx="20574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73A998-050B-4B58-BBB4-BDAD82F3BBF4}" type="slidenum">
              <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a:xfrm>
            <a:off x="1475656" y="387653"/>
            <a:ext cx="7094323" cy="1325563"/>
          </a:xfrm>
        </p:spPr>
        <p:txBody>
          <a:bodyPr>
            <a:normAutofit/>
          </a:bodyPr>
          <a:lstStyle/>
          <a:p>
            <a:pPr algn="ctr">
              <a:lnSpc>
                <a:spcPct val="107000"/>
              </a:lnSpc>
              <a:spcAft>
                <a:spcPts val="800"/>
              </a:spcAft>
            </a:pPr>
            <a:r>
              <a:rPr lang="tr-TR" altLang="tr-TR" sz="2800" dirty="0">
                <a:solidFill>
                  <a:srgbClr val="083048"/>
                </a:solidFill>
                <a:latin typeface="Century Gothic" panose="020F0302020204030204"/>
              </a:rPr>
              <a:t>İHRACAT SAYILAN SATIŞ VE TESLİMLER</a:t>
            </a:r>
            <a:endParaRPr lang="tr-TR" sz="105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yagram 5">
            <a:extLst>
              <a:ext uri="{FF2B5EF4-FFF2-40B4-BE49-F238E27FC236}">
                <a16:creationId xmlns:a16="http://schemas.microsoft.com/office/drawing/2014/main" id="{8A4D2EB8-A6F7-4EDF-BFE6-714E2100CF79}"/>
              </a:ext>
            </a:extLst>
          </p:cNvPr>
          <p:cNvGraphicFramePr/>
          <p:nvPr>
            <p:extLst>
              <p:ext uri="{D42A27DB-BD31-4B8C-83A1-F6EECF244321}">
                <p14:modId xmlns:p14="http://schemas.microsoft.com/office/powerpoint/2010/main" val="307947825"/>
              </p:ext>
            </p:extLst>
          </p:nvPr>
        </p:nvGraphicFramePr>
        <p:xfrm>
          <a:off x="683569" y="2042131"/>
          <a:ext cx="7886410" cy="4651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ikdörtgen 1">
            <a:extLst>
              <a:ext uri="{FF2B5EF4-FFF2-40B4-BE49-F238E27FC236}">
                <a16:creationId xmlns:a16="http://schemas.microsoft.com/office/drawing/2014/main" id="{CF160D5A-650A-435D-B90E-0E2ED12215D8}"/>
              </a:ext>
            </a:extLst>
          </p:cNvPr>
          <p:cNvSpPr/>
          <p:nvPr/>
        </p:nvSpPr>
        <p:spPr>
          <a:xfrm>
            <a:off x="1259632" y="1559327"/>
            <a:ext cx="6984776" cy="307777"/>
          </a:xfrm>
          <a:prstGeom prst="rect">
            <a:avLst/>
          </a:prstGeom>
          <a:solidFill>
            <a:schemeClr val="accent1">
              <a:lumMod val="20000"/>
              <a:lumOff val="80000"/>
            </a:schemeClr>
          </a:solidFill>
          <a:ln>
            <a:solidFill>
              <a:schemeClr val="accent1">
                <a:lumMod val="50000"/>
              </a:schemeClr>
            </a:solidFill>
          </a:ln>
        </p:spPr>
        <p:txBody>
          <a:bodyPr wrap="square">
            <a:spAutoFit/>
          </a:bodyPr>
          <a:lstStyle/>
          <a:p>
            <a:r>
              <a:rPr lang="tr-TR" sz="1400" b="1" dirty="0">
                <a:solidFill>
                  <a:schemeClr val="accent1">
                    <a:lumMod val="50000"/>
                  </a:schemeClr>
                </a:solidFill>
              </a:rPr>
              <a:t>2005/2 sayılı Tebliğ’in 5 inci maddesinde belirtilen satış ve teslimlerdir. Örneğin,</a:t>
            </a:r>
          </a:p>
        </p:txBody>
      </p:sp>
    </p:spTree>
    <p:extLst>
      <p:ext uri="{BB962C8B-B14F-4D97-AF65-F5344CB8AC3E}">
        <p14:creationId xmlns:p14="http://schemas.microsoft.com/office/powerpoint/2010/main" val="3855880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a:xfrm>
            <a:off x="6939863" y="6364589"/>
            <a:ext cx="20574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73A998-050B-4B58-BBB4-BDAD82F3BBF4}" type="slidenum">
              <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a:xfrm>
            <a:off x="1547664" y="332656"/>
            <a:ext cx="7094323" cy="1325563"/>
          </a:xfrm>
        </p:spPr>
        <p:txBody>
          <a:bodyPr>
            <a:normAutofit/>
          </a:bodyPr>
          <a:lstStyle/>
          <a:p>
            <a:pPr algn="ctr">
              <a:lnSpc>
                <a:spcPct val="107000"/>
              </a:lnSpc>
              <a:spcAft>
                <a:spcPts val="800"/>
              </a:spcAft>
            </a:pPr>
            <a:r>
              <a:rPr lang="tr-TR" altLang="tr-TR" sz="3200" dirty="0">
                <a:solidFill>
                  <a:schemeClr val="accent1">
                    <a:lumMod val="50000"/>
                  </a:schemeClr>
                </a:solidFill>
              </a:rPr>
              <a:t>MÜRACAATTAN KAPATMAYA DİİB</a:t>
            </a:r>
            <a:endParaRPr lang="tr-TR" sz="11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yagram 3">
            <a:extLst>
              <a:ext uri="{FF2B5EF4-FFF2-40B4-BE49-F238E27FC236}">
                <a16:creationId xmlns:a16="http://schemas.microsoft.com/office/drawing/2014/main" id="{53335CEA-27B4-403C-83CB-81F163D9FE2D}"/>
              </a:ext>
            </a:extLst>
          </p:cNvPr>
          <p:cNvGraphicFramePr/>
          <p:nvPr>
            <p:extLst>
              <p:ext uri="{D42A27DB-BD31-4B8C-83A1-F6EECF244321}">
                <p14:modId xmlns:p14="http://schemas.microsoft.com/office/powerpoint/2010/main" val="1231479512"/>
              </p:ext>
            </p:extLst>
          </p:nvPr>
        </p:nvGraphicFramePr>
        <p:xfrm>
          <a:off x="903449" y="1658219"/>
          <a:ext cx="7704856" cy="4219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4469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a:xfrm>
            <a:off x="1918926" y="550757"/>
            <a:ext cx="7094323" cy="1325563"/>
          </a:xfrm>
        </p:spPr>
        <p:txBody>
          <a:bodyPr>
            <a:normAutofit/>
          </a:bodyPr>
          <a:lstStyle/>
          <a:p>
            <a:pPr algn="ctr">
              <a:lnSpc>
                <a:spcPct val="107000"/>
              </a:lnSpc>
              <a:spcAft>
                <a:spcPts val="800"/>
              </a:spcAft>
            </a:pPr>
            <a:r>
              <a:rPr lang="tr-TR" altLang="tr-TR" sz="2900" dirty="0">
                <a:solidFill>
                  <a:srgbClr val="083048"/>
                </a:solidFill>
                <a:latin typeface="Century Gothic" panose="020F0302020204030204"/>
              </a:rPr>
              <a:t>DESTEK YÖNETİM SİSTEMİ UYGULAMASI (-I-)</a:t>
            </a:r>
            <a:endParaRPr lang="tr-TR" sz="2900" dirty="0">
              <a:solidFill>
                <a:srgbClr val="083048"/>
              </a:solidFill>
              <a:latin typeface="Century Gothic" panose="020F0302020204030204"/>
            </a:endParaRPr>
          </a:p>
        </p:txBody>
      </p:sp>
      <p:sp>
        <p:nvSpPr>
          <p:cNvPr id="90" name="Rectangle 5">
            <a:extLst>
              <a:ext uri="{FF2B5EF4-FFF2-40B4-BE49-F238E27FC236}">
                <a16:creationId xmlns:a16="http://schemas.microsoft.com/office/drawing/2014/main" id="{41977879-9F1E-414B-896B-02C8C7AB8FD9}"/>
              </a:ext>
            </a:extLst>
          </p:cNvPr>
          <p:cNvSpPr>
            <a:spLocks noChangeArrowheads="1"/>
          </p:cNvSpPr>
          <p:nvPr/>
        </p:nvSpPr>
        <p:spPr bwMode="auto">
          <a:xfrm>
            <a:off x="460952" y="1786497"/>
            <a:ext cx="1878012" cy="3960440"/>
          </a:xfrm>
          <a:prstGeom prst="rect">
            <a:avLst/>
          </a:prstGeom>
          <a:noFill/>
          <a:ln w="12700" cmpd="tri" algn="ctr">
            <a:solidFill>
              <a:schemeClr val="accent1"/>
            </a:solidFill>
            <a:miter lim="800000"/>
            <a:headEnd/>
            <a:tailEnd/>
          </a:ln>
          <a:effectLst>
            <a:prstShdw prst="shdw17" dist="53882" dir="2700000">
              <a:srgbClr val="FFFFCC">
                <a:alpha val="50000"/>
              </a:srgbClr>
            </a:prstShdw>
          </a:effectLst>
        </p:spPr>
        <p:txBody>
          <a:bodyPr wrap="none" anchor="ctr"/>
          <a:lstStyle/>
          <a:p>
            <a:pPr algn="ctr"/>
            <a:endParaRPr lang="tr-TR" altLang="tr-TR">
              <a:solidFill>
                <a:schemeClr val="tx2"/>
              </a:solidFill>
              <a:latin typeface="Verdana" pitchFamily="34" charset="0"/>
            </a:endParaRPr>
          </a:p>
        </p:txBody>
      </p:sp>
      <p:sp>
        <p:nvSpPr>
          <p:cNvPr id="91" name="Rectangle 6">
            <a:extLst>
              <a:ext uri="{FF2B5EF4-FFF2-40B4-BE49-F238E27FC236}">
                <a16:creationId xmlns:a16="http://schemas.microsoft.com/office/drawing/2014/main" id="{4DEE55AA-FA2D-4098-AF11-A0102714051B}"/>
              </a:ext>
            </a:extLst>
          </p:cNvPr>
          <p:cNvSpPr>
            <a:spLocks noChangeArrowheads="1"/>
          </p:cNvSpPr>
          <p:nvPr/>
        </p:nvSpPr>
        <p:spPr bwMode="auto">
          <a:xfrm>
            <a:off x="6573838" y="1772817"/>
            <a:ext cx="2008187" cy="3960440"/>
          </a:xfrm>
          <a:prstGeom prst="rect">
            <a:avLst/>
          </a:prstGeom>
          <a:noFill/>
          <a:ln w="12700" cmpd="tri" algn="ctr">
            <a:solidFill>
              <a:schemeClr val="accent1"/>
            </a:solidFill>
            <a:miter lim="800000"/>
            <a:headEnd/>
            <a:tailEnd/>
          </a:ln>
          <a:effectLst>
            <a:prstShdw prst="shdw17" dist="53882" dir="2700000">
              <a:srgbClr val="FFFFCC">
                <a:alpha val="50000"/>
              </a:srgbClr>
            </a:prstShdw>
          </a:effectLst>
        </p:spPr>
        <p:txBody>
          <a:bodyPr wrap="none" anchor="ctr"/>
          <a:lstStyle/>
          <a:p>
            <a:endParaRPr lang="tr-TR" altLang="tr-TR">
              <a:solidFill>
                <a:schemeClr val="tx2"/>
              </a:solidFill>
            </a:endParaRPr>
          </a:p>
        </p:txBody>
      </p:sp>
      <p:sp>
        <p:nvSpPr>
          <p:cNvPr id="92" name="Rectangle 7">
            <a:extLst>
              <a:ext uri="{FF2B5EF4-FFF2-40B4-BE49-F238E27FC236}">
                <a16:creationId xmlns:a16="http://schemas.microsoft.com/office/drawing/2014/main" id="{FDF1ECE5-1E92-41D9-8690-DD04D7CC2DF4}"/>
              </a:ext>
            </a:extLst>
          </p:cNvPr>
          <p:cNvSpPr>
            <a:spLocks noChangeArrowheads="1"/>
          </p:cNvSpPr>
          <p:nvPr/>
        </p:nvSpPr>
        <p:spPr bwMode="auto">
          <a:xfrm>
            <a:off x="2609850" y="1772817"/>
            <a:ext cx="3729038" cy="3960440"/>
          </a:xfrm>
          <a:prstGeom prst="rect">
            <a:avLst/>
          </a:prstGeom>
          <a:noFill/>
          <a:ln w="12700" cmpd="tri">
            <a:solidFill>
              <a:schemeClr val="accent1"/>
            </a:solidFill>
            <a:miter lim="800000"/>
            <a:headEnd/>
            <a:tailEnd/>
          </a:ln>
          <a:effectLst>
            <a:prstShdw prst="shdw17" dist="53882" dir="2700000">
              <a:srgbClr val="FFFFCC">
                <a:alpha val="50000"/>
              </a:srgbClr>
            </a:prstShdw>
          </a:effectLst>
        </p:spPr>
        <p:txBody>
          <a:bodyPr wrap="none" anchor="ctr"/>
          <a:lstStyle/>
          <a:p>
            <a:endParaRPr lang="tr-TR" altLang="tr-TR">
              <a:solidFill>
                <a:schemeClr val="tx2"/>
              </a:solidFill>
            </a:endParaRPr>
          </a:p>
        </p:txBody>
      </p:sp>
      <p:sp>
        <p:nvSpPr>
          <p:cNvPr id="93" name="Rectangle 8">
            <a:extLst>
              <a:ext uri="{FF2B5EF4-FFF2-40B4-BE49-F238E27FC236}">
                <a16:creationId xmlns:a16="http://schemas.microsoft.com/office/drawing/2014/main" id="{D3F1B3A7-5C4F-4AE4-8D2B-8D2ED52C9C68}"/>
              </a:ext>
            </a:extLst>
          </p:cNvPr>
          <p:cNvSpPr>
            <a:spLocks noChangeArrowheads="1"/>
          </p:cNvSpPr>
          <p:nvPr/>
        </p:nvSpPr>
        <p:spPr bwMode="auto">
          <a:xfrm>
            <a:off x="611188" y="4488110"/>
            <a:ext cx="1577975" cy="312738"/>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Türktrust</a:t>
            </a:r>
            <a:endParaRPr lang="en-US" altLang="tr-TR" sz="1400" b="1">
              <a:solidFill>
                <a:schemeClr val="tx2"/>
              </a:solidFill>
              <a:latin typeface="Arial" panose="020B0604020202020204" pitchFamily="34" charset="0"/>
              <a:cs typeface="Arial" panose="020B0604020202020204" pitchFamily="34" charset="0"/>
            </a:endParaRPr>
          </a:p>
        </p:txBody>
      </p:sp>
      <p:sp>
        <p:nvSpPr>
          <p:cNvPr id="94" name="Rectangle 9">
            <a:hlinkClick r:id="" action="ppaction://noaction"/>
            <a:extLst>
              <a:ext uri="{FF2B5EF4-FFF2-40B4-BE49-F238E27FC236}">
                <a16:creationId xmlns:a16="http://schemas.microsoft.com/office/drawing/2014/main" id="{ED54AD58-B265-4F55-A604-FCDB4217ABDC}"/>
              </a:ext>
            </a:extLst>
          </p:cNvPr>
          <p:cNvSpPr>
            <a:spLocks noChangeArrowheads="1"/>
          </p:cNvSpPr>
          <p:nvPr/>
        </p:nvSpPr>
        <p:spPr bwMode="auto">
          <a:xfrm>
            <a:off x="4460875" y="3867398"/>
            <a:ext cx="1763713" cy="312737"/>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dirty="0">
                <a:solidFill>
                  <a:schemeClr val="tx2"/>
                </a:solidFill>
                <a:latin typeface="Arial" panose="020B0604020202020204" pitchFamily="34" charset="0"/>
                <a:cs typeface="Arial" panose="020B0604020202020204" pitchFamily="34" charset="0"/>
              </a:rPr>
              <a:t>Tic. Sicil Gazetesi</a:t>
            </a:r>
            <a:endParaRPr lang="en-US" altLang="tr-TR" sz="1400" b="1" dirty="0">
              <a:solidFill>
                <a:schemeClr val="tx2"/>
              </a:solidFill>
              <a:latin typeface="Arial" panose="020B0604020202020204" pitchFamily="34" charset="0"/>
              <a:cs typeface="Arial" panose="020B0604020202020204" pitchFamily="34" charset="0"/>
            </a:endParaRPr>
          </a:p>
        </p:txBody>
      </p:sp>
      <p:sp>
        <p:nvSpPr>
          <p:cNvPr id="95" name="Rectangle 10">
            <a:hlinkClick r:id="" action="ppaction://noaction"/>
            <a:extLst>
              <a:ext uri="{FF2B5EF4-FFF2-40B4-BE49-F238E27FC236}">
                <a16:creationId xmlns:a16="http://schemas.microsoft.com/office/drawing/2014/main" id="{98C55A7B-6241-4FE8-A677-A3091BECFF9B}"/>
              </a:ext>
            </a:extLst>
          </p:cNvPr>
          <p:cNvSpPr>
            <a:spLocks noChangeArrowheads="1"/>
          </p:cNvSpPr>
          <p:nvPr/>
        </p:nvSpPr>
        <p:spPr bwMode="auto">
          <a:xfrm>
            <a:off x="4460875" y="4181723"/>
            <a:ext cx="1763713" cy="312737"/>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dirty="0">
                <a:solidFill>
                  <a:schemeClr val="tx2"/>
                </a:solidFill>
                <a:latin typeface="Arial" panose="020B0604020202020204" pitchFamily="34" charset="0"/>
                <a:cs typeface="Arial" panose="020B0604020202020204" pitchFamily="34" charset="0"/>
              </a:rPr>
              <a:t>Kapasite Raporu</a:t>
            </a:r>
            <a:endParaRPr lang="en-US" altLang="tr-TR" sz="1400" b="1" dirty="0">
              <a:solidFill>
                <a:schemeClr val="tx2"/>
              </a:solidFill>
              <a:latin typeface="Arial" panose="020B0604020202020204" pitchFamily="34" charset="0"/>
              <a:cs typeface="Arial" panose="020B0604020202020204" pitchFamily="34" charset="0"/>
            </a:endParaRPr>
          </a:p>
        </p:txBody>
      </p:sp>
      <p:sp>
        <p:nvSpPr>
          <p:cNvPr id="96" name="Rectangle 11">
            <a:extLst>
              <a:ext uri="{FF2B5EF4-FFF2-40B4-BE49-F238E27FC236}">
                <a16:creationId xmlns:a16="http://schemas.microsoft.com/office/drawing/2014/main" id="{B2F4A07D-9606-46E0-AB56-F1160D1BBBBA}"/>
              </a:ext>
            </a:extLst>
          </p:cNvPr>
          <p:cNvSpPr>
            <a:spLocks noChangeArrowheads="1"/>
          </p:cNvSpPr>
          <p:nvPr/>
        </p:nvSpPr>
        <p:spPr bwMode="auto">
          <a:xfrm>
            <a:off x="4460875" y="4486523"/>
            <a:ext cx="1763713" cy="312737"/>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İmza Sirküleri</a:t>
            </a:r>
            <a:endParaRPr lang="en-US" altLang="tr-TR" sz="1400" b="1" dirty="0">
              <a:solidFill>
                <a:schemeClr val="tx2"/>
              </a:solidFill>
              <a:latin typeface="Arial" panose="020B0604020202020204" pitchFamily="34" charset="0"/>
              <a:cs typeface="Arial" panose="020B0604020202020204" pitchFamily="34" charset="0"/>
            </a:endParaRPr>
          </a:p>
        </p:txBody>
      </p:sp>
      <p:sp>
        <p:nvSpPr>
          <p:cNvPr id="97" name="Rectangle 12">
            <a:extLst>
              <a:ext uri="{FF2B5EF4-FFF2-40B4-BE49-F238E27FC236}">
                <a16:creationId xmlns:a16="http://schemas.microsoft.com/office/drawing/2014/main" id="{28656A07-BAA5-45E7-AF2A-3F61A12B8A4E}"/>
              </a:ext>
            </a:extLst>
          </p:cNvPr>
          <p:cNvSpPr>
            <a:spLocks noChangeArrowheads="1"/>
          </p:cNvSpPr>
          <p:nvPr/>
        </p:nvSpPr>
        <p:spPr bwMode="auto">
          <a:xfrm>
            <a:off x="4460875" y="4791323"/>
            <a:ext cx="1763713" cy="312737"/>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Yetki Belgesi </a:t>
            </a:r>
            <a:endParaRPr lang="en-US" altLang="tr-TR" sz="1400" b="1">
              <a:solidFill>
                <a:schemeClr val="tx2"/>
              </a:solidFill>
              <a:latin typeface="Arial" panose="020B0604020202020204" pitchFamily="34" charset="0"/>
              <a:cs typeface="Arial" panose="020B0604020202020204" pitchFamily="34" charset="0"/>
            </a:endParaRPr>
          </a:p>
        </p:txBody>
      </p:sp>
      <p:sp>
        <p:nvSpPr>
          <p:cNvPr id="98" name="AutoShape 13">
            <a:extLst>
              <a:ext uri="{FF2B5EF4-FFF2-40B4-BE49-F238E27FC236}">
                <a16:creationId xmlns:a16="http://schemas.microsoft.com/office/drawing/2014/main" id="{F83BDF69-B9B8-4403-AC8A-4C7FC0FA0D5D}"/>
              </a:ext>
            </a:extLst>
          </p:cNvPr>
          <p:cNvSpPr>
            <a:spLocks noChangeArrowheads="1"/>
          </p:cNvSpPr>
          <p:nvPr/>
        </p:nvSpPr>
        <p:spPr bwMode="auto">
          <a:xfrm>
            <a:off x="644525" y="2599905"/>
            <a:ext cx="1577975" cy="1166812"/>
          </a:xfrm>
          <a:prstGeom prst="rightArrow">
            <a:avLst>
              <a:gd name="adj1" fmla="val 69852"/>
              <a:gd name="adj2" fmla="val 24494"/>
            </a:avLst>
          </a:prstGeom>
          <a:solidFill>
            <a:schemeClr val="accent1">
              <a:lumMod val="50000"/>
            </a:schemeClr>
          </a:solidFill>
          <a:ln w="9525">
            <a:solidFill>
              <a:srgbClr val="002060"/>
            </a:solidFill>
            <a:miter lim="800000"/>
            <a:headEnd/>
            <a:tailEnd/>
          </a:ln>
          <a:effectLst/>
        </p:spPr>
        <p:txBody>
          <a:bodyPr wrap="none" anchor="ctr"/>
          <a:lstStyle/>
          <a:p>
            <a:pPr algn="ctr"/>
            <a:r>
              <a:rPr lang="tr-TR" altLang="tr-TR" sz="1600" b="1" dirty="0">
                <a:solidFill>
                  <a:schemeClr val="bg1"/>
                </a:solidFill>
                <a:latin typeface="Arial" panose="020B0604020202020204" pitchFamily="34" charset="0"/>
                <a:cs typeface="Arial" panose="020B0604020202020204" pitchFamily="34" charset="0"/>
              </a:rPr>
              <a:t>Elektronik</a:t>
            </a:r>
            <a:br>
              <a:rPr lang="tr-TR" altLang="tr-TR" sz="1600" b="1" dirty="0">
                <a:solidFill>
                  <a:schemeClr val="bg1"/>
                </a:solidFill>
                <a:latin typeface="Arial" panose="020B0604020202020204" pitchFamily="34" charset="0"/>
                <a:cs typeface="Arial" panose="020B0604020202020204" pitchFamily="34" charset="0"/>
              </a:rPr>
            </a:br>
            <a:r>
              <a:rPr lang="tr-TR" altLang="tr-TR" sz="1600" b="1" dirty="0">
                <a:solidFill>
                  <a:schemeClr val="bg1"/>
                </a:solidFill>
                <a:latin typeface="Arial" panose="020B0604020202020204" pitchFamily="34" charset="0"/>
                <a:cs typeface="Arial" panose="020B0604020202020204" pitchFamily="34" charset="0"/>
              </a:rPr>
              <a:t>İmza- </a:t>
            </a:r>
          </a:p>
          <a:p>
            <a:pPr algn="ctr"/>
            <a:r>
              <a:rPr lang="tr-TR" altLang="tr-TR" sz="1600" b="1" dirty="0">
                <a:solidFill>
                  <a:schemeClr val="bg1"/>
                </a:solidFill>
                <a:latin typeface="Arial" panose="020B0604020202020204" pitchFamily="34" charset="0"/>
                <a:cs typeface="Arial" panose="020B0604020202020204" pitchFamily="34" charset="0"/>
              </a:rPr>
              <a:t>E Devlet</a:t>
            </a:r>
            <a:endParaRPr lang="en-US" altLang="tr-TR" sz="1600" b="1" dirty="0">
              <a:solidFill>
                <a:schemeClr val="bg1"/>
              </a:solidFill>
              <a:latin typeface="Arial" panose="020B0604020202020204" pitchFamily="34" charset="0"/>
              <a:cs typeface="Arial" panose="020B0604020202020204" pitchFamily="34" charset="0"/>
            </a:endParaRPr>
          </a:p>
        </p:txBody>
      </p:sp>
      <p:sp>
        <p:nvSpPr>
          <p:cNvPr id="99" name="Rectangle 14">
            <a:extLst>
              <a:ext uri="{FF2B5EF4-FFF2-40B4-BE49-F238E27FC236}">
                <a16:creationId xmlns:a16="http://schemas.microsoft.com/office/drawing/2014/main" id="{6A35008B-36F6-466D-A738-C69645E7A99D}"/>
              </a:ext>
            </a:extLst>
          </p:cNvPr>
          <p:cNvSpPr>
            <a:spLocks noChangeArrowheads="1"/>
          </p:cNvSpPr>
          <p:nvPr/>
        </p:nvSpPr>
        <p:spPr bwMode="auto">
          <a:xfrm>
            <a:off x="611188" y="3886448"/>
            <a:ext cx="1577975" cy="312737"/>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sz="1400" b="1" dirty="0" err="1">
                <a:solidFill>
                  <a:schemeClr val="tx2"/>
                </a:solidFill>
                <a:latin typeface="Arial" panose="020B0604020202020204" pitchFamily="34" charset="0"/>
                <a:cs typeface="Arial" panose="020B0604020202020204" pitchFamily="34" charset="0"/>
              </a:rPr>
              <a:t>KamuSM</a:t>
            </a:r>
            <a:endParaRPr lang="en-US" sz="1400" b="1" dirty="0">
              <a:solidFill>
                <a:schemeClr val="tx2"/>
              </a:solidFill>
              <a:latin typeface="Arial" panose="020B0604020202020204" pitchFamily="34" charset="0"/>
              <a:cs typeface="Arial" panose="020B0604020202020204" pitchFamily="34" charset="0"/>
            </a:endParaRPr>
          </a:p>
        </p:txBody>
      </p:sp>
      <p:sp>
        <p:nvSpPr>
          <p:cNvPr id="100" name="Rectangle 15">
            <a:extLst>
              <a:ext uri="{FF2B5EF4-FFF2-40B4-BE49-F238E27FC236}">
                <a16:creationId xmlns:a16="http://schemas.microsoft.com/office/drawing/2014/main" id="{2673AD21-52C3-49C7-89CA-2352D5660689}"/>
              </a:ext>
            </a:extLst>
          </p:cNvPr>
          <p:cNvSpPr>
            <a:spLocks noChangeArrowheads="1"/>
          </p:cNvSpPr>
          <p:nvPr/>
        </p:nvSpPr>
        <p:spPr bwMode="auto">
          <a:xfrm>
            <a:off x="611188" y="4192835"/>
            <a:ext cx="1577975" cy="312738"/>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E-Güven</a:t>
            </a:r>
            <a:endParaRPr lang="en-US" altLang="tr-TR" sz="1400" b="1">
              <a:solidFill>
                <a:schemeClr val="tx2"/>
              </a:solidFill>
              <a:latin typeface="Arial" panose="020B0604020202020204" pitchFamily="34" charset="0"/>
              <a:cs typeface="Arial" panose="020B0604020202020204" pitchFamily="34" charset="0"/>
            </a:endParaRPr>
          </a:p>
        </p:txBody>
      </p:sp>
      <p:sp>
        <p:nvSpPr>
          <p:cNvPr id="101" name="Rectangle 16">
            <a:extLst>
              <a:ext uri="{FF2B5EF4-FFF2-40B4-BE49-F238E27FC236}">
                <a16:creationId xmlns:a16="http://schemas.microsoft.com/office/drawing/2014/main" id="{BC68D694-5C8B-40F6-93DD-C077647FEF1F}"/>
              </a:ext>
            </a:extLst>
          </p:cNvPr>
          <p:cNvSpPr>
            <a:spLocks noChangeArrowheads="1"/>
          </p:cNvSpPr>
          <p:nvPr/>
        </p:nvSpPr>
        <p:spPr bwMode="auto">
          <a:xfrm>
            <a:off x="2749550" y="3867398"/>
            <a:ext cx="1635125" cy="312737"/>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Başvuru Formu</a:t>
            </a:r>
            <a:endParaRPr lang="en-US" altLang="tr-TR" sz="1400" b="1" dirty="0">
              <a:solidFill>
                <a:schemeClr val="tx2"/>
              </a:solidFill>
              <a:latin typeface="Arial" panose="020B0604020202020204" pitchFamily="34" charset="0"/>
              <a:cs typeface="Arial" panose="020B0604020202020204" pitchFamily="34" charset="0"/>
            </a:endParaRPr>
          </a:p>
        </p:txBody>
      </p:sp>
      <p:sp>
        <p:nvSpPr>
          <p:cNvPr id="102" name="AutoShape 17">
            <a:extLst>
              <a:ext uri="{FF2B5EF4-FFF2-40B4-BE49-F238E27FC236}">
                <a16:creationId xmlns:a16="http://schemas.microsoft.com/office/drawing/2014/main" id="{8D4958AC-7961-4024-A9FA-77D81A34FDE9}"/>
              </a:ext>
            </a:extLst>
          </p:cNvPr>
          <p:cNvSpPr>
            <a:spLocks noChangeArrowheads="1"/>
          </p:cNvSpPr>
          <p:nvPr/>
        </p:nvSpPr>
        <p:spPr bwMode="auto">
          <a:xfrm>
            <a:off x="2782888" y="2599905"/>
            <a:ext cx="1571625" cy="1166812"/>
          </a:xfrm>
          <a:prstGeom prst="rightArrow">
            <a:avLst>
              <a:gd name="adj1" fmla="val 69852"/>
              <a:gd name="adj2" fmla="val 24395"/>
            </a:avLst>
          </a:prstGeom>
          <a:solidFill>
            <a:schemeClr val="accent1">
              <a:lumMod val="50000"/>
            </a:schemeClr>
          </a:solidFill>
          <a:ln w="9525">
            <a:solidFill>
              <a:srgbClr val="002060"/>
            </a:solidFill>
            <a:miter lim="800000"/>
            <a:headEnd/>
            <a:tailEnd/>
          </a:ln>
          <a:effectLst/>
        </p:spPr>
        <p:txBody>
          <a:bodyPr wrap="none" anchor="ctr"/>
          <a:lstStyle/>
          <a:p>
            <a:pPr algn="ctr"/>
            <a:r>
              <a:rPr lang="tr-TR" altLang="tr-TR" sz="1600" b="1">
                <a:solidFill>
                  <a:schemeClr val="bg1"/>
                </a:solidFill>
                <a:latin typeface="Arial" panose="020B0604020202020204" pitchFamily="34" charset="0"/>
                <a:cs typeface="Arial" panose="020B0604020202020204" pitchFamily="34" charset="0"/>
              </a:rPr>
              <a:t>Yetki </a:t>
            </a:r>
          </a:p>
          <a:p>
            <a:pPr algn="ctr"/>
            <a:r>
              <a:rPr lang="tr-TR" altLang="tr-TR" sz="1600" b="1">
                <a:solidFill>
                  <a:schemeClr val="bg1"/>
                </a:solidFill>
                <a:latin typeface="Arial" panose="020B0604020202020204" pitchFamily="34" charset="0"/>
                <a:cs typeface="Arial" panose="020B0604020202020204" pitchFamily="34" charset="0"/>
              </a:rPr>
              <a:t>Başvurusu</a:t>
            </a:r>
          </a:p>
          <a:p>
            <a:pPr algn="ctr"/>
            <a:r>
              <a:rPr lang="tr-TR" altLang="tr-TR" sz="1600" b="1">
                <a:solidFill>
                  <a:schemeClr val="bg1"/>
                </a:solidFill>
                <a:latin typeface="Arial" panose="020B0604020202020204" pitchFamily="34" charset="0"/>
                <a:cs typeface="Arial" panose="020B0604020202020204" pitchFamily="34" charset="0"/>
              </a:rPr>
              <a:t>(Web’den)</a:t>
            </a:r>
            <a:endParaRPr lang="en-US" altLang="tr-TR" sz="1600" b="1">
              <a:solidFill>
                <a:schemeClr val="bg1"/>
              </a:solidFill>
              <a:latin typeface="Arial" panose="020B0604020202020204" pitchFamily="34" charset="0"/>
              <a:cs typeface="Arial" panose="020B0604020202020204" pitchFamily="34" charset="0"/>
            </a:endParaRPr>
          </a:p>
        </p:txBody>
      </p:sp>
      <p:sp>
        <p:nvSpPr>
          <p:cNvPr id="103" name="AutoShape 18">
            <a:extLst>
              <a:ext uri="{FF2B5EF4-FFF2-40B4-BE49-F238E27FC236}">
                <a16:creationId xmlns:a16="http://schemas.microsoft.com/office/drawing/2014/main" id="{E7825CF4-D102-45CB-AB7F-3816512DA60C}"/>
              </a:ext>
            </a:extLst>
          </p:cNvPr>
          <p:cNvSpPr>
            <a:spLocks noChangeArrowheads="1"/>
          </p:cNvSpPr>
          <p:nvPr/>
        </p:nvSpPr>
        <p:spPr bwMode="auto">
          <a:xfrm>
            <a:off x="4478338" y="2599905"/>
            <a:ext cx="1738312" cy="1166812"/>
          </a:xfrm>
          <a:prstGeom prst="rightArrow">
            <a:avLst>
              <a:gd name="adj1" fmla="val 69852"/>
              <a:gd name="adj2" fmla="val 26983"/>
            </a:avLst>
          </a:prstGeom>
          <a:solidFill>
            <a:schemeClr val="accent1">
              <a:lumMod val="50000"/>
            </a:schemeClr>
          </a:solidFill>
          <a:ln w="9525">
            <a:solidFill>
              <a:srgbClr val="002060"/>
            </a:solidFill>
            <a:miter lim="800000"/>
            <a:headEnd/>
            <a:tailEnd/>
          </a:ln>
          <a:effectLst/>
        </p:spPr>
        <p:txBody>
          <a:bodyPr wrap="none" anchor="ctr"/>
          <a:lstStyle/>
          <a:p>
            <a:pPr algn="ctr"/>
            <a:r>
              <a:rPr lang="tr-TR" altLang="tr-TR" sz="1200" b="1" dirty="0">
                <a:solidFill>
                  <a:schemeClr val="bg1"/>
                </a:solidFill>
                <a:latin typeface="Arial" panose="020B0604020202020204" pitchFamily="34" charset="0"/>
                <a:cs typeface="Arial" panose="020B0604020202020204" pitchFamily="34" charset="0"/>
              </a:rPr>
              <a:t>İhracatçı Birliklerine</a:t>
            </a:r>
          </a:p>
          <a:p>
            <a:pPr algn="ctr"/>
            <a:r>
              <a:rPr lang="tr-TR" altLang="tr-TR" sz="1200" b="1" dirty="0">
                <a:solidFill>
                  <a:schemeClr val="bg1"/>
                </a:solidFill>
                <a:latin typeface="Arial" panose="020B0604020202020204" pitchFamily="34" charset="0"/>
                <a:cs typeface="Arial" panose="020B0604020202020204" pitchFamily="34" charset="0"/>
              </a:rPr>
              <a:t>Evrak Teslimi</a:t>
            </a:r>
            <a:endParaRPr lang="en-US" altLang="tr-TR" sz="1200" b="1" dirty="0">
              <a:solidFill>
                <a:schemeClr val="bg1"/>
              </a:solidFill>
              <a:latin typeface="Arial" panose="020B0604020202020204" pitchFamily="34" charset="0"/>
              <a:cs typeface="Arial" panose="020B0604020202020204" pitchFamily="34" charset="0"/>
            </a:endParaRPr>
          </a:p>
        </p:txBody>
      </p:sp>
      <p:sp>
        <p:nvSpPr>
          <p:cNvPr id="104" name="AutoShape 19">
            <a:extLst>
              <a:ext uri="{FF2B5EF4-FFF2-40B4-BE49-F238E27FC236}">
                <a16:creationId xmlns:a16="http://schemas.microsoft.com/office/drawing/2014/main" id="{8151F1B8-4582-437F-8B3F-31E0BA4B182F}"/>
              </a:ext>
            </a:extLst>
          </p:cNvPr>
          <p:cNvSpPr>
            <a:spLocks noChangeArrowheads="1"/>
          </p:cNvSpPr>
          <p:nvPr/>
        </p:nvSpPr>
        <p:spPr bwMode="auto">
          <a:xfrm>
            <a:off x="6727825" y="2599905"/>
            <a:ext cx="1738313" cy="1166812"/>
          </a:xfrm>
          <a:prstGeom prst="rightArrow">
            <a:avLst>
              <a:gd name="adj1" fmla="val 69852"/>
              <a:gd name="adj2" fmla="val 26983"/>
            </a:avLst>
          </a:prstGeom>
          <a:solidFill>
            <a:schemeClr val="accent1">
              <a:lumMod val="50000"/>
            </a:schemeClr>
          </a:solidFill>
          <a:ln w="9525">
            <a:solidFill>
              <a:srgbClr val="002060"/>
            </a:solidFill>
            <a:miter lim="800000"/>
            <a:headEnd/>
            <a:tailEnd/>
          </a:ln>
          <a:effectLst/>
        </p:spPr>
        <p:txBody>
          <a:bodyPr wrap="none" anchor="ctr"/>
          <a:lstStyle/>
          <a:p>
            <a:pPr algn="ctr"/>
            <a:r>
              <a:rPr lang="tr-TR" altLang="tr-TR" sz="1600" b="1">
                <a:solidFill>
                  <a:schemeClr val="bg1"/>
                </a:solidFill>
                <a:latin typeface="Arial" panose="020B0604020202020204" pitchFamily="34" charset="0"/>
                <a:cs typeface="Arial" panose="020B0604020202020204" pitchFamily="34" charset="0"/>
              </a:rPr>
              <a:t>Belge</a:t>
            </a:r>
            <a:br>
              <a:rPr lang="tr-TR" altLang="tr-TR" sz="1600" b="1">
                <a:solidFill>
                  <a:schemeClr val="bg1"/>
                </a:solidFill>
                <a:latin typeface="Arial" panose="020B0604020202020204" pitchFamily="34" charset="0"/>
                <a:cs typeface="Arial" panose="020B0604020202020204" pitchFamily="34" charset="0"/>
              </a:rPr>
            </a:br>
            <a:r>
              <a:rPr lang="tr-TR" altLang="tr-TR" sz="1600" b="1">
                <a:solidFill>
                  <a:schemeClr val="bg1"/>
                </a:solidFill>
                <a:latin typeface="Arial" panose="020B0604020202020204" pitchFamily="34" charset="0"/>
                <a:cs typeface="Arial" panose="020B0604020202020204" pitchFamily="34" charset="0"/>
              </a:rPr>
              <a:t>Müracaatı</a:t>
            </a:r>
            <a:endParaRPr lang="en-US" altLang="tr-TR" sz="1600" b="1">
              <a:solidFill>
                <a:schemeClr val="bg1"/>
              </a:solidFill>
              <a:latin typeface="Arial" panose="020B0604020202020204" pitchFamily="34" charset="0"/>
              <a:cs typeface="Arial" panose="020B0604020202020204" pitchFamily="34" charset="0"/>
            </a:endParaRPr>
          </a:p>
        </p:txBody>
      </p:sp>
      <p:sp>
        <p:nvSpPr>
          <p:cNvPr id="105" name="Rectangle 20">
            <a:extLst>
              <a:ext uri="{FF2B5EF4-FFF2-40B4-BE49-F238E27FC236}">
                <a16:creationId xmlns:a16="http://schemas.microsoft.com/office/drawing/2014/main" id="{1AF13BA4-829A-4FC1-919A-BC62F4307F11}"/>
              </a:ext>
            </a:extLst>
          </p:cNvPr>
          <p:cNvSpPr>
            <a:spLocks noChangeArrowheads="1"/>
          </p:cNvSpPr>
          <p:nvPr/>
        </p:nvSpPr>
        <p:spPr bwMode="auto">
          <a:xfrm>
            <a:off x="6721475" y="3861048"/>
            <a:ext cx="1738313" cy="312737"/>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dirty="0">
                <a:solidFill>
                  <a:schemeClr val="tx2"/>
                </a:solidFill>
                <a:latin typeface="Arial" panose="020B0604020202020204" pitchFamily="34" charset="0"/>
                <a:cs typeface="Arial" panose="020B0604020202020204" pitchFamily="34" charset="0"/>
              </a:rPr>
              <a:t>İthalat Listesi</a:t>
            </a:r>
            <a:endParaRPr lang="en-US" altLang="tr-TR" sz="1400" b="1" dirty="0">
              <a:solidFill>
                <a:schemeClr val="tx2"/>
              </a:solidFill>
              <a:latin typeface="Arial" panose="020B0604020202020204" pitchFamily="34" charset="0"/>
              <a:cs typeface="Arial" panose="020B0604020202020204" pitchFamily="34" charset="0"/>
            </a:endParaRPr>
          </a:p>
        </p:txBody>
      </p:sp>
      <p:sp>
        <p:nvSpPr>
          <p:cNvPr id="106" name="Rectangle 21">
            <a:extLst>
              <a:ext uri="{FF2B5EF4-FFF2-40B4-BE49-F238E27FC236}">
                <a16:creationId xmlns:a16="http://schemas.microsoft.com/office/drawing/2014/main" id="{1C8279B1-0E3D-42AE-A2D8-FADB2C0FEC60}"/>
              </a:ext>
            </a:extLst>
          </p:cNvPr>
          <p:cNvSpPr>
            <a:spLocks noChangeArrowheads="1"/>
          </p:cNvSpPr>
          <p:nvPr/>
        </p:nvSpPr>
        <p:spPr bwMode="auto">
          <a:xfrm>
            <a:off x="6721475" y="4175373"/>
            <a:ext cx="1738313" cy="312737"/>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İhracat Listesi</a:t>
            </a:r>
            <a:endParaRPr lang="en-US" altLang="tr-TR" sz="1400" b="1" dirty="0">
              <a:solidFill>
                <a:schemeClr val="tx2"/>
              </a:solidFill>
              <a:latin typeface="Arial" panose="020B0604020202020204" pitchFamily="34" charset="0"/>
              <a:cs typeface="Arial" panose="020B0604020202020204" pitchFamily="34" charset="0"/>
            </a:endParaRPr>
          </a:p>
        </p:txBody>
      </p:sp>
      <p:sp>
        <p:nvSpPr>
          <p:cNvPr id="107" name="Rectangle 22">
            <a:extLst>
              <a:ext uri="{FF2B5EF4-FFF2-40B4-BE49-F238E27FC236}">
                <a16:creationId xmlns:a16="http://schemas.microsoft.com/office/drawing/2014/main" id="{F8721446-4D38-43BD-AA15-E70A1EE0449B}"/>
              </a:ext>
            </a:extLst>
          </p:cNvPr>
          <p:cNvSpPr>
            <a:spLocks noChangeArrowheads="1"/>
          </p:cNvSpPr>
          <p:nvPr/>
        </p:nvSpPr>
        <p:spPr bwMode="auto">
          <a:xfrm>
            <a:off x="6721475" y="4480173"/>
            <a:ext cx="1738313" cy="312737"/>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Sarfiyat Tablosu</a:t>
            </a:r>
            <a:endParaRPr lang="en-US" altLang="tr-TR" sz="1400" b="1" dirty="0">
              <a:solidFill>
                <a:schemeClr val="tx2"/>
              </a:solidFill>
              <a:latin typeface="Arial" panose="020B0604020202020204" pitchFamily="34" charset="0"/>
              <a:cs typeface="Arial" panose="020B0604020202020204" pitchFamily="34" charset="0"/>
            </a:endParaRPr>
          </a:p>
        </p:txBody>
      </p:sp>
      <p:sp>
        <p:nvSpPr>
          <p:cNvPr id="108" name="Text Box 23">
            <a:extLst>
              <a:ext uri="{FF2B5EF4-FFF2-40B4-BE49-F238E27FC236}">
                <a16:creationId xmlns:a16="http://schemas.microsoft.com/office/drawing/2014/main" id="{081D5BAF-0F2D-4E49-B07B-9D333B93B5E3}"/>
              </a:ext>
            </a:extLst>
          </p:cNvPr>
          <p:cNvSpPr txBox="1">
            <a:spLocks noChangeArrowheads="1"/>
          </p:cNvSpPr>
          <p:nvPr/>
        </p:nvSpPr>
        <p:spPr bwMode="auto">
          <a:xfrm>
            <a:off x="2700338" y="1858541"/>
            <a:ext cx="34925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buClr>
                <a:srgbClr val="FFFFFF"/>
              </a:buClr>
              <a:buFont typeface="Wingdings" pitchFamily="2" charset="2"/>
              <a:buNone/>
              <a:defRPr/>
            </a:pPr>
            <a:r>
              <a:rPr kumimoji="1" lang="tr-TR" b="1" dirty="0">
                <a:solidFill>
                  <a:schemeClr val="accent1">
                    <a:lumMod val="50000"/>
                  </a:schemeClr>
                </a:solidFill>
                <a:effectLst>
                  <a:outerShdw blurRad="38100" dist="38100" dir="2700000" algn="tl">
                    <a:srgbClr val="C0C0C0"/>
                  </a:outerShdw>
                </a:effectLst>
                <a:latin typeface="Verdana" pitchFamily="34" charset="0"/>
              </a:rPr>
              <a:t>Firma Tanımlama</a:t>
            </a:r>
            <a:br>
              <a:rPr kumimoji="1" lang="tr-TR" b="1" dirty="0">
                <a:solidFill>
                  <a:schemeClr val="accent1">
                    <a:lumMod val="50000"/>
                  </a:schemeClr>
                </a:solidFill>
                <a:effectLst>
                  <a:outerShdw blurRad="38100" dist="38100" dir="2700000" algn="tl">
                    <a:srgbClr val="C0C0C0"/>
                  </a:outerShdw>
                </a:effectLst>
                <a:latin typeface="Verdana" pitchFamily="34" charset="0"/>
              </a:rPr>
            </a:br>
            <a:r>
              <a:rPr kumimoji="1" lang="tr-TR" b="1" dirty="0">
                <a:solidFill>
                  <a:schemeClr val="accent1">
                    <a:lumMod val="50000"/>
                  </a:schemeClr>
                </a:solidFill>
                <a:effectLst>
                  <a:outerShdw blurRad="38100" dist="38100" dir="2700000" algn="tl">
                    <a:srgbClr val="C0C0C0"/>
                  </a:outerShdw>
                </a:effectLst>
                <a:latin typeface="Verdana" pitchFamily="34" charset="0"/>
              </a:rPr>
              <a:t>(Bir Defa)</a:t>
            </a:r>
          </a:p>
        </p:txBody>
      </p:sp>
      <p:sp>
        <p:nvSpPr>
          <p:cNvPr id="109" name="Text Box 24">
            <a:extLst>
              <a:ext uri="{FF2B5EF4-FFF2-40B4-BE49-F238E27FC236}">
                <a16:creationId xmlns:a16="http://schemas.microsoft.com/office/drawing/2014/main" id="{1DA846A0-850A-48F6-AC85-9B03C20B9867}"/>
              </a:ext>
            </a:extLst>
          </p:cNvPr>
          <p:cNvSpPr txBox="1">
            <a:spLocks noChangeArrowheads="1"/>
          </p:cNvSpPr>
          <p:nvPr/>
        </p:nvSpPr>
        <p:spPr bwMode="auto">
          <a:xfrm>
            <a:off x="6810344" y="1904579"/>
            <a:ext cx="145103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50000"/>
              </a:spcBef>
              <a:buClr>
                <a:srgbClr val="FFFFFF"/>
              </a:buClr>
              <a:buFont typeface="Wingdings" pitchFamily="2" charset="2"/>
              <a:buNone/>
              <a:defRPr/>
            </a:pPr>
            <a:r>
              <a:rPr kumimoji="1" lang="tr-TR" b="1" dirty="0">
                <a:solidFill>
                  <a:schemeClr val="accent1">
                    <a:lumMod val="50000"/>
                  </a:schemeClr>
                </a:solidFill>
                <a:effectLst>
                  <a:outerShdw blurRad="38100" dist="38100" dir="2700000" algn="tl">
                    <a:srgbClr val="C0C0C0"/>
                  </a:outerShdw>
                </a:effectLst>
                <a:latin typeface="Verdana" pitchFamily="34" charset="0"/>
              </a:rPr>
              <a:t>Her Belge</a:t>
            </a:r>
            <a:br>
              <a:rPr kumimoji="1" lang="tr-TR" b="1" dirty="0">
                <a:solidFill>
                  <a:schemeClr val="accent1">
                    <a:lumMod val="50000"/>
                  </a:schemeClr>
                </a:solidFill>
                <a:effectLst>
                  <a:outerShdw blurRad="38100" dist="38100" dir="2700000" algn="tl">
                    <a:srgbClr val="C0C0C0"/>
                  </a:outerShdw>
                </a:effectLst>
                <a:latin typeface="Verdana" pitchFamily="34" charset="0"/>
              </a:rPr>
            </a:br>
            <a:r>
              <a:rPr kumimoji="1" lang="tr-TR" b="1" dirty="0">
                <a:solidFill>
                  <a:schemeClr val="accent1">
                    <a:lumMod val="50000"/>
                  </a:schemeClr>
                </a:solidFill>
                <a:effectLst>
                  <a:outerShdw blurRad="38100" dist="38100" dir="2700000" algn="tl">
                    <a:srgbClr val="C0C0C0"/>
                  </a:outerShdw>
                </a:effectLst>
                <a:latin typeface="Verdana" pitchFamily="34" charset="0"/>
              </a:rPr>
              <a:t>İçin</a:t>
            </a:r>
          </a:p>
        </p:txBody>
      </p:sp>
      <p:sp>
        <p:nvSpPr>
          <p:cNvPr id="110" name="Rectangle 25">
            <a:hlinkClick r:id="" action="ppaction://noaction"/>
            <a:extLst>
              <a:ext uri="{FF2B5EF4-FFF2-40B4-BE49-F238E27FC236}">
                <a16:creationId xmlns:a16="http://schemas.microsoft.com/office/drawing/2014/main" id="{6F0EF938-ED64-46C6-ADA3-B6E338302BB7}"/>
              </a:ext>
            </a:extLst>
          </p:cNvPr>
          <p:cNvSpPr>
            <a:spLocks noChangeArrowheads="1"/>
          </p:cNvSpPr>
          <p:nvPr/>
        </p:nvSpPr>
        <p:spPr bwMode="auto">
          <a:xfrm>
            <a:off x="4460875" y="5110410"/>
            <a:ext cx="1763713" cy="312738"/>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Diğer Belgeler ... </a:t>
            </a:r>
            <a:endParaRPr lang="en-US" altLang="tr-TR" sz="1400" b="1">
              <a:solidFill>
                <a:schemeClr val="tx2"/>
              </a:solidFill>
              <a:latin typeface="Arial" panose="020B0604020202020204" pitchFamily="34" charset="0"/>
              <a:cs typeface="Arial" panose="020B0604020202020204" pitchFamily="34" charset="0"/>
            </a:endParaRPr>
          </a:p>
        </p:txBody>
      </p:sp>
      <p:sp>
        <p:nvSpPr>
          <p:cNvPr id="111" name="Rectangle 26">
            <a:extLst>
              <a:ext uri="{FF2B5EF4-FFF2-40B4-BE49-F238E27FC236}">
                <a16:creationId xmlns:a16="http://schemas.microsoft.com/office/drawing/2014/main" id="{1AFE138A-1160-40CC-B916-0C45472BD07D}"/>
              </a:ext>
            </a:extLst>
          </p:cNvPr>
          <p:cNvSpPr>
            <a:spLocks noChangeArrowheads="1"/>
          </p:cNvSpPr>
          <p:nvPr/>
        </p:nvSpPr>
        <p:spPr bwMode="auto">
          <a:xfrm>
            <a:off x="611188" y="4815135"/>
            <a:ext cx="1577975" cy="312738"/>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2"/>
                </a:solidFill>
                <a:latin typeface="Arial" panose="020B0604020202020204" pitchFamily="34" charset="0"/>
                <a:cs typeface="Arial" panose="020B0604020202020204" pitchFamily="34" charset="0"/>
              </a:rPr>
              <a:t>E-Tuğra</a:t>
            </a:r>
            <a:endParaRPr lang="en-US" altLang="tr-TR" sz="1400" b="1" dirty="0">
              <a:solidFill>
                <a:schemeClr val="tx2"/>
              </a:solidFill>
              <a:latin typeface="Arial" panose="020B0604020202020204" pitchFamily="34" charset="0"/>
              <a:cs typeface="Arial" panose="020B0604020202020204" pitchFamily="34" charset="0"/>
            </a:endParaRPr>
          </a:p>
        </p:txBody>
      </p:sp>
      <p:sp>
        <p:nvSpPr>
          <p:cNvPr id="112" name="Text Box 27">
            <a:extLst>
              <a:ext uri="{FF2B5EF4-FFF2-40B4-BE49-F238E27FC236}">
                <a16:creationId xmlns:a16="http://schemas.microsoft.com/office/drawing/2014/main" id="{BCD5A231-0F93-4355-865C-320D528BC054}"/>
              </a:ext>
            </a:extLst>
          </p:cNvPr>
          <p:cNvSpPr txBox="1">
            <a:spLocks noChangeArrowheads="1"/>
          </p:cNvSpPr>
          <p:nvPr/>
        </p:nvSpPr>
        <p:spPr bwMode="auto">
          <a:xfrm>
            <a:off x="6732588" y="5256460"/>
            <a:ext cx="1581150" cy="172355"/>
          </a:xfrm>
          <a:prstGeom prst="rect">
            <a:avLst/>
          </a:prstGeom>
          <a:noFill/>
          <a:ln w="28575">
            <a:noFill/>
            <a:miter lim="800000"/>
            <a:headEnd/>
            <a:tailEnd/>
          </a:ln>
          <a:effectLst/>
        </p:spPr>
        <p:txBody>
          <a:bodyPr lIns="0" tIns="0" rIns="0" bIns="0">
            <a:spAutoFit/>
          </a:bodyPr>
          <a:lstStyle/>
          <a:p>
            <a:pPr algn="ctr">
              <a:lnSpc>
                <a:spcPct val="80000"/>
              </a:lnSpc>
              <a:spcBef>
                <a:spcPct val="50000"/>
              </a:spcBef>
              <a:buClr>
                <a:srgbClr val="FFFFFF"/>
              </a:buClr>
              <a:buFont typeface="Wingdings" pitchFamily="2" charset="2"/>
              <a:buNone/>
            </a:pPr>
            <a:r>
              <a:rPr kumimoji="1" lang="tr-TR" altLang="tr-TR" sz="1400" b="1" dirty="0">
                <a:solidFill>
                  <a:schemeClr val="tx2"/>
                </a:solidFill>
                <a:latin typeface="Verdana" pitchFamily="34" charset="0"/>
              </a:rPr>
              <a:t>(E-İmza İle)</a:t>
            </a:r>
          </a:p>
        </p:txBody>
      </p:sp>
      <p:sp>
        <p:nvSpPr>
          <p:cNvPr id="113" name="Text Box 28">
            <a:extLst>
              <a:ext uri="{FF2B5EF4-FFF2-40B4-BE49-F238E27FC236}">
                <a16:creationId xmlns:a16="http://schemas.microsoft.com/office/drawing/2014/main" id="{DF011691-8A56-43B2-98CD-A2C0DB91E29A}"/>
              </a:ext>
            </a:extLst>
          </p:cNvPr>
          <p:cNvSpPr txBox="1">
            <a:spLocks noChangeArrowheads="1"/>
          </p:cNvSpPr>
          <p:nvPr/>
        </p:nvSpPr>
        <p:spPr bwMode="auto">
          <a:xfrm>
            <a:off x="858444" y="1923209"/>
            <a:ext cx="1236662"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a:lnSpc>
                <a:spcPct val="80000"/>
              </a:lnSpc>
              <a:spcBef>
                <a:spcPct val="50000"/>
              </a:spcBef>
              <a:buClr>
                <a:srgbClr val="FFFFFF"/>
              </a:buClr>
              <a:buFont typeface="Wingdings" pitchFamily="2" charset="2"/>
              <a:buNone/>
              <a:defRPr kumimoji="1" b="1">
                <a:solidFill>
                  <a:schemeClr val="accent1">
                    <a:lumMod val="50000"/>
                  </a:schemeClr>
                </a:solidFill>
                <a:effectLst>
                  <a:outerShdw blurRad="38100" dist="38100" dir="2700000" algn="tl">
                    <a:srgbClr val="C0C0C0"/>
                  </a:outerShdw>
                </a:effectLst>
                <a:latin typeface="Verdana" pitchFamily="34" charset="0"/>
              </a:defRPr>
            </a:lvl1pPr>
          </a:lstStyle>
          <a:p>
            <a:r>
              <a:rPr lang="tr-TR" dirty="0"/>
              <a:t>E-İmza</a:t>
            </a:r>
            <a:br>
              <a:rPr lang="tr-TR" dirty="0"/>
            </a:br>
            <a:r>
              <a:rPr lang="tr-TR" dirty="0"/>
              <a:t>Temini </a:t>
            </a:r>
          </a:p>
        </p:txBody>
      </p:sp>
      <p:sp>
        <p:nvSpPr>
          <p:cNvPr id="114" name="Rectangle 26">
            <a:extLst>
              <a:ext uri="{FF2B5EF4-FFF2-40B4-BE49-F238E27FC236}">
                <a16:creationId xmlns:a16="http://schemas.microsoft.com/office/drawing/2014/main" id="{6D248B1E-3C74-4FAD-92A2-DF18A9219749}"/>
              </a:ext>
            </a:extLst>
          </p:cNvPr>
          <p:cNvSpPr>
            <a:spLocks noChangeArrowheads="1"/>
          </p:cNvSpPr>
          <p:nvPr/>
        </p:nvSpPr>
        <p:spPr bwMode="auto">
          <a:xfrm>
            <a:off x="611188" y="5142688"/>
            <a:ext cx="1577975" cy="312738"/>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dirty="0">
                <a:solidFill>
                  <a:schemeClr val="tx2"/>
                </a:solidFill>
                <a:latin typeface="Arial" panose="020B0604020202020204" pitchFamily="34" charset="0"/>
                <a:cs typeface="Arial" panose="020B0604020202020204" pitchFamily="34" charset="0"/>
              </a:rPr>
              <a:t>E-</a:t>
            </a:r>
            <a:r>
              <a:rPr lang="tr-TR" altLang="tr-TR" sz="1400" b="1" dirty="0" err="1">
                <a:solidFill>
                  <a:schemeClr val="tx2"/>
                </a:solidFill>
                <a:latin typeface="Arial" panose="020B0604020202020204" pitchFamily="34" charset="0"/>
                <a:cs typeface="Arial" panose="020B0604020202020204" pitchFamily="34" charset="0"/>
              </a:rPr>
              <a:t>İmzaTR</a:t>
            </a:r>
            <a:endParaRPr lang="en-US" altLang="tr-TR" sz="1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55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50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strips(downRight)">
                                      <p:cBhvr>
                                        <p:cTn id="11" dur="500"/>
                                        <p:tgtEl>
                                          <p:spTgt spid="11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strips(downRight)">
                                      <p:cBhvr>
                                        <p:cTn id="15" dur="500"/>
                                        <p:tgtEl>
                                          <p:spTgt spid="98"/>
                                        </p:tgtEl>
                                      </p:cBhvr>
                                    </p:animEffect>
                                  </p:childTnLst>
                                </p:cTn>
                              </p:par>
                            </p:childTnLst>
                          </p:cTn>
                        </p:par>
                        <p:par>
                          <p:cTn id="16" fill="hold">
                            <p:stCondLst>
                              <p:cond delay="2000"/>
                            </p:stCondLst>
                            <p:childTnLst>
                              <p:par>
                                <p:cTn id="17" presetID="18" presetClass="entr" presetSubtype="6" fill="hold" grpId="0"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strips(downRight)">
                                      <p:cBhvr>
                                        <p:cTn id="19" dur="500"/>
                                        <p:tgtEl>
                                          <p:spTgt spid="99"/>
                                        </p:tgtEl>
                                      </p:cBhvr>
                                    </p:animEffect>
                                  </p:childTnLst>
                                </p:cTn>
                              </p:par>
                            </p:childTnLst>
                          </p:cTn>
                        </p:par>
                        <p:par>
                          <p:cTn id="20" fill="hold">
                            <p:stCondLst>
                              <p:cond delay="2500"/>
                            </p:stCondLst>
                            <p:childTnLst>
                              <p:par>
                                <p:cTn id="21" presetID="18" presetClass="entr" presetSubtype="6" fill="hold" grpId="0" nodeType="after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strips(downRight)">
                                      <p:cBhvr>
                                        <p:cTn id="23" dur="500"/>
                                        <p:tgtEl>
                                          <p:spTgt spid="100"/>
                                        </p:tgtEl>
                                      </p:cBhvr>
                                    </p:animEffect>
                                  </p:childTnLst>
                                </p:cTn>
                              </p:par>
                            </p:childTnLst>
                          </p:cTn>
                        </p:par>
                        <p:par>
                          <p:cTn id="24" fill="hold">
                            <p:stCondLst>
                              <p:cond delay="3000"/>
                            </p:stCondLst>
                            <p:childTnLst>
                              <p:par>
                                <p:cTn id="25" presetID="18" presetClass="entr" presetSubtype="6" fill="hold" grpId="0" nodeType="after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strips(downRight)">
                                      <p:cBhvr>
                                        <p:cTn id="27" dur="500"/>
                                        <p:tgtEl>
                                          <p:spTgt spid="93"/>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strips(downRight)">
                                      <p:cBhvr>
                                        <p:cTn id="31" dur="500"/>
                                        <p:tgtEl>
                                          <p:spTgt spid="111"/>
                                        </p:tgtEl>
                                      </p:cBhvr>
                                    </p:animEffect>
                                  </p:childTnLst>
                                </p:cTn>
                              </p:par>
                            </p:childTnLst>
                          </p:cTn>
                        </p:par>
                        <p:par>
                          <p:cTn id="32" fill="hold">
                            <p:stCondLst>
                              <p:cond delay="4000"/>
                            </p:stCondLst>
                            <p:childTnLst>
                              <p:par>
                                <p:cTn id="33" presetID="18" presetClass="entr" presetSubtype="6"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strips(downRight)">
                                      <p:cBhvr>
                                        <p:cTn id="35" dur="500"/>
                                        <p:tgtEl>
                                          <p:spTgt spid="114"/>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strips(downRight)">
                                      <p:cBhvr>
                                        <p:cTn id="40" dur="500"/>
                                        <p:tgtEl>
                                          <p:spTgt spid="92"/>
                                        </p:tgtEl>
                                      </p:cBhvr>
                                    </p:animEffect>
                                  </p:childTnLst>
                                </p:cTn>
                              </p:par>
                            </p:childTnLst>
                          </p:cTn>
                        </p:par>
                        <p:par>
                          <p:cTn id="41" fill="hold">
                            <p:stCondLst>
                              <p:cond delay="500"/>
                            </p:stCondLst>
                            <p:childTnLst>
                              <p:par>
                                <p:cTn id="42" presetID="18" presetClass="entr" presetSubtype="6"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strips(downRight)">
                                      <p:cBhvr>
                                        <p:cTn id="44" dur="500"/>
                                        <p:tgtEl>
                                          <p:spTgt spid="108"/>
                                        </p:tgtEl>
                                      </p:cBhvr>
                                    </p:animEffect>
                                  </p:childTnLst>
                                </p:cTn>
                              </p:par>
                              <p:par>
                                <p:cTn id="45" presetID="18" presetClass="entr" presetSubtype="6" fill="hold" grpId="0" nodeType="withEffect">
                                  <p:stCondLst>
                                    <p:cond delay="500"/>
                                  </p:stCondLst>
                                  <p:childTnLst>
                                    <p:set>
                                      <p:cBhvr>
                                        <p:cTn id="46" dur="1" fill="hold">
                                          <p:stCondLst>
                                            <p:cond delay="0"/>
                                          </p:stCondLst>
                                        </p:cTn>
                                        <p:tgtEl>
                                          <p:spTgt spid="102"/>
                                        </p:tgtEl>
                                        <p:attrNameLst>
                                          <p:attrName>style.visibility</p:attrName>
                                        </p:attrNameLst>
                                      </p:cBhvr>
                                      <p:to>
                                        <p:strVal val="visible"/>
                                      </p:to>
                                    </p:set>
                                    <p:animEffect transition="in" filter="strips(downRight)">
                                      <p:cBhvr>
                                        <p:cTn id="47" dur="500"/>
                                        <p:tgtEl>
                                          <p:spTgt spid="102"/>
                                        </p:tgtEl>
                                      </p:cBhvr>
                                    </p:animEffect>
                                  </p:childTnLst>
                                </p:cTn>
                              </p:par>
                            </p:childTnLst>
                          </p:cTn>
                        </p:par>
                        <p:par>
                          <p:cTn id="48" fill="hold">
                            <p:stCondLst>
                              <p:cond delay="1500"/>
                            </p:stCondLst>
                            <p:childTnLst>
                              <p:par>
                                <p:cTn id="49" presetID="18" presetClass="entr" presetSubtype="6"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Effect transition="in" filter="strips(downRight)">
                                      <p:cBhvr>
                                        <p:cTn id="51" dur="500"/>
                                        <p:tgtEl>
                                          <p:spTgt spid="101"/>
                                        </p:tgtEl>
                                      </p:cBhvr>
                                    </p:animEffect>
                                  </p:childTnLst>
                                </p:cTn>
                              </p:par>
                              <p:par>
                                <p:cTn id="52" presetID="18" presetClass="entr" presetSubtype="6" fill="hold" grpId="0" nodeType="withEffect">
                                  <p:stCondLst>
                                    <p:cond delay="500"/>
                                  </p:stCondLst>
                                  <p:childTnLst>
                                    <p:set>
                                      <p:cBhvr>
                                        <p:cTn id="53" dur="1" fill="hold">
                                          <p:stCondLst>
                                            <p:cond delay="0"/>
                                          </p:stCondLst>
                                        </p:cTn>
                                        <p:tgtEl>
                                          <p:spTgt spid="103"/>
                                        </p:tgtEl>
                                        <p:attrNameLst>
                                          <p:attrName>style.visibility</p:attrName>
                                        </p:attrNameLst>
                                      </p:cBhvr>
                                      <p:to>
                                        <p:strVal val="visible"/>
                                      </p:to>
                                    </p:set>
                                    <p:animEffect transition="in" filter="strips(downRight)">
                                      <p:cBhvr>
                                        <p:cTn id="54" dur="500"/>
                                        <p:tgtEl>
                                          <p:spTgt spid="103"/>
                                        </p:tgtEl>
                                      </p:cBhvr>
                                    </p:animEffect>
                                  </p:childTnLst>
                                </p:cTn>
                              </p:par>
                            </p:childTnLst>
                          </p:cTn>
                        </p:par>
                        <p:par>
                          <p:cTn id="55" fill="hold">
                            <p:stCondLst>
                              <p:cond delay="2500"/>
                            </p:stCondLst>
                            <p:childTnLst>
                              <p:par>
                                <p:cTn id="56" presetID="18" presetClass="entr" presetSubtype="6" fill="hold" grpId="0" nodeType="after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strips(downRight)">
                                      <p:cBhvr>
                                        <p:cTn id="58" dur="500"/>
                                        <p:tgtEl>
                                          <p:spTgt spid="94"/>
                                        </p:tgtEl>
                                      </p:cBhvr>
                                    </p:animEffect>
                                  </p:childTnLst>
                                </p:cTn>
                              </p:par>
                            </p:childTnLst>
                          </p:cTn>
                        </p:par>
                        <p:par>
                          <p:cTn id="59" fill="hold">
                            <p:stCondLst>
                              <p:cond delay="3000"/>
                            </p:stCondLst>
                            <p:childTnLst>
                              <p:par>
                                <p:cTn id="60" presetID="18" presetClass="entr" presetSubtype="6" fill="hold" grpId="0" nodeType="after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strips(downRight)">
                                      <p:cBhvr>
                                        <p:cTn id="62" dur="500"/>
                                        <p:tgtEl>
                                          <p:spTgt spid="95"/>
                                        </p:tgtEl>
                                      </p:cBhvr>
                                    </p:animEffect>
                                  </p:childTnLst>
                                </p:cTn>
                              </p:par>
                            </p:childTnLst>
                          </p:cTn>
                        </p:par>
                        <p:par>
                          <p:cTn id="63" fill="hold">
                            <p:stCondLst>
                              <p:cond delay="3500"/>
                            </p:stCondLst>
                            <p:childTnLst>
                              <p:par>
                                <p:cTn id="64" presetID="18" presetClass="entr" presetSubtype="6"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strips(downRight)">
                                      <p:cBhvr>
                                        <p:cTn id="66" dur="500"/>
                                        <p:tgtEl>
                                          <p:spTgt spid="96"/>
                                        </p:tgtEl>
                                      </p:cBhvr>
                                    </p:animEffect>
                                  </p:childTnLst>
                                </p:cTn>
                              </p:par>
                            </p:childTnLst>
                          </p:cTn>
                        </p:par>
                        <p:par>
                          <p:cTn id="67" fill="hold">
                            <p:stCondLst>
                              <p:cond delay="4000"/>
                            </p:stCondLst>
                            <p:childTnLst>
                              <p:par>
                                <p:cTn id="68" presetID="18" presetClass="entr" presetSubtype="6" fill="hold" grpId="0" nodeType="after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strips(downRight)">
                                      <p:cBhvr>
                                        <p:cTn id="70" dur="500"/>
                                        <p:tgtEl>
                                          <p:spTgt spid="97"/>
                                        </p:tgtEl>
                                      </p:cBhvr>
                                    </p:animEffect>
                                  </p:childTnLst>
                                </p:cTn>
                              </p:par>
                            </p:childTnLst>
                          </p:cTn>
                        </p:par>
                        <p:par>
                          <p:cTn id="71" fill="hold">
                            <p:stCondLst>
                              <p:cond delay="4500"/>
                            </p:stCondLst>
                            <p:childTnLst>
                              <p:par>
                                <p:cTn id="72" presetID="18" presetClass="entr" presetSubtype="6"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strips(downRight)">
                                      <p:cBhvr>
                                        <p:cTn id="74" dur="500"/>
                                        <p:tgtEl>
                                          <p:spTgt spid="110"/>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grpId="0" nodeType="click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strips(downRight)">
                                      <p:cBhvr>
                                        <p:cTn id="79" dur="500"/>
                                        <p:tgtEl>
                                          <p:spTgt spid="91"/>
                                        </p:tgtEl>
                                      </p:cBhvr>
                                    </p:animEffect>
                                  </p:childTnLst>
                                </p:cTn>
                              </p:par>
                            </p:childTnLst>
                          </p:cTn>
                        </p:par>
                        <p:par>
                          <p:cTn id="80" fill="hold">
                            <p:stCondLst>
                              <p:cond delay="500"/>
                            </p:stCondLst>
                            <p:childTnLst>
                              <p:par>
                                <p:cTn id="81" presetID="18" presetClass="entr" presetSubtype="6" fill="hold" grpId="0" nodeType="afterEffect">
                                  <p:stCondLst>
                                    <p:cond delay="0"/>
                                  </p:stCondLst>
                                  <p:childTnLst>
                                    <p:set>
                                      <p:cBhvr>
                                        <p:cTn id="82" dur="1" fill="hold">
                                          <p:stCondLst>
                                            <p:cond delay="0"/>
                                          </p:stCondLst>
                                        </p:cTn>
                                        <p:tgtEl>
                                          <p:spTgt spid="109"/>
                                        </p:tgtEl>
                                        <p:attrNameLst>
                                          <p:attrName>style.visibility</p:attrName>
                                        </p:attrNameLst>
                                      </p:cBhvr>
                                      <p:to>
                                        <p:strVal val="visible"/>
                                      </p:to>
                                    </p:set>
                                    <p:animEffect transition="in" filter="strips(downRight)">
                                      <p:cBhvr>
                                        <p:cTn id="83" dur="500"/>
                                        <p:tgtEl>
                                          <p:spTgt spid="109"/>
                                        </p:tgtEl>
                                      </p:cBhvr>
                                    </p:animEffect>
                                  </p:childTnLst>
                                </p:cTn>
                              </p:par>
                            </p:childTnLst>
                          </p:cTn>
                        </p:par>
                        <p:par>
                          <p:cTn id="84" fill="hold">
                            <p:stCondLst>
                              <p:cond delay="1000"/>
                            </p:stCondLst>
                            <p:childTnLst>
                              <p:par>
                                <p:cTn id="85" presetID="18" presetClass="entr" presetSubtype="6" fill="hold" grpId="0" nodeType="afterEffect">
                                  <p:stCondLst>
                                    <p:cond delay="0"/>
                                  </p:stCondLst>
                                  <p:childTnLst>
                                    <p:set>
                                      <p:cBhvr>
                                        <p:cTn id="86" dur="1" fill="hold">
                                          <p:stCondLst>
                                            <p:cond delay="0"/>
                                          </p:stCondLst>
                                        </p:cTn>
                                        <p:tgtEl>
                                          <p:spTgt spid="104"/>
                                        </p:tgtEl>
                                        <p:attrNameLst>
                                          <p:attrName>style.visibility</p:attrName>
                                        </p:attrNameLst>
                                      </p:cBhvr>
                                      <p:to>
                                        <p:strVal val="visible"/>
                                      </p:to>
                                    </p:set>
                                    <p:animEffect transition="in" filter="strips(downRight)">
                                      <p:cBhvr>
                                        <p:cTn id="87" dur="500"/>
                                        <p:tgtEl>
                                          <p:spTgt spid="104"/>
                                        </p:tgtEl>
                                      </p:cBhvr>
                                    </p:animEffect>
                                  </p:childTnLst>
                                </p:cTn>
                              </p:par>
                            </p:childTnLst>
                          </p:cTn>
                        </p:par>
                        <p:par>
                          <p:cTn id="88" fill="hold">
                            <p:stCondLst>
                              <p:cond delay="1500"/>
                            </p:stCondLst>
                            <p:childTnLst>
                              <p:par>
                                <p:cTn id="89" presetID="18" presetClass="entr" presetSubtype="6" fill="hold" grpId="0" nodeType="afterEffect">
                                  <p:stCondLst>
                                    <p:cond delay="0"/>
                                  </p:stCondLst>
                                  <p:childTnLst>
                                    <p:set>
                                      <p:cBhvr>
                                        <p:cTn id="90" dur="1" fill="hold">
                                          <p:stCondLst>
                                            <p:cond delay="0"/>
                                          </p:stCondLst>
                                        </p:cTn>
                                        <p:tgtEl>
                                          <p:spTgt spid="105"/>
                                        </p:tgtEl>
                                        <p:attrNameLst>
                                          <p:attrName>style.visibility</p:attrName>
                                        </p:attrNameLst>
                                      </p:cBhvr>
                                      <p:to>
                                        <p:strVal val="visible"/>
                                      </p:to>
                                    </p:set>
                                    <p:animEffect transition="in" filter="strips(downRight)">
                                      <p:cBhvr>
                                        <p:cTn id="91" dur="500"/>
                                        <p:tgtEl>
                                          <p:spTgt spid="105"/>
                                        </p:tgtEl>
                                      </p:cBhvr>
                                    </p:animEffect>
                                  </p:childTnLst>
                                </p:cTn>
                              </p:par>
                            </p:childTnLst>
                          </p:cTn>
                        </p:par>
                        <p:par>
                          <p:cTn id="92" fill="hold">
                            <p:stCondLst>
                              <p:cond delay="2000"/>
                            </p:stCondLst>
                            <p:childTnLst>
                              <p:par>
                                <p:cTn id="93" presetID="18" presetClass="entr" presetSubtype="6" fill="hold" grpId="0" nodeType="after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strips(downRight)">
                                      <p:cBhvr>
                                        <p:cTn id="95" dur="500"/>
                                        <p:tgtEl>
                                          <p:spTgt spid="106"/>
                                        </p:tgtEl>
                                      </p:cBhvr>
                                    </p:animEffect>
                                  </p:childTnLst>
                                </p:cTn>
                              </p:par>
                            </p:childTnLst>
                          </p:cTn>
                        </p:par>
                        <p:par>
                          <p:cTn id="96" fill="hold">
                            <p:stCondLst>
                              <p:cond delay="2500"/>
                            </p:stCondLst>
                            <p:childTnLst>
                              <p:par>
                                <p:cTn id="97" presetID="18" presetClass="entr" presetSubtype="6" fill="hold" grpId="0" nodeType="afterEffect">
                                  <p:stCondLst>
                                    <p:cond delay="0"/>
                                  </p:stCondLst>
                                  <p:childTnLst>
                                    <p:set>
                                      <p:cBhvr>
                                        <p:cTn id="98" dur="1" fill="hold">
                                          <p:stCondLst>
                                            <p:cond delay="0"/>
                                          </p:stCondLst>
                                        </p:cTn>
                                        <p:tgtEl>
                                          <p:spTgt spid="107"/>
                                        </p:tgtEl>
                                        <p:attrNameLst>
                                          <p:attrName>style.visibility</p:attrName>
                                        </p:attrNameLst>
                                      </p:cBhvr>
                                      <p:to>
                                        <p:strVal val="visible"/>
                                      </p:to>
                                    </p:set>
                                    <p:animEffect transition="in" filter="strips(downRight)">
                                      <p:cBhvr>
                                        <p:cTn id="99" dur="500"/>
                                        <p:tgtEl>
                                          <p:spTgt spid="107"/>
                                        </p:tgtEl>
                                      </p:cBhvr>
                                    </p:animEffect>
                                  </p:childTnLst>
                                </p:cTn>
                              </p:par>
                            </p:childTnLst>
                          </p:cTn>
                        </p:par>
                        <p:par>
                          <p:cTn id="100" fill="hold">
                            <p:stCondLst>
                              <p:cond delay="3000"/>
                            </p:stCondLst>
                            <p:childTnLst>
                              <p:par>
                                <p:cTn id="101" presetID="18" presetClass="entr" presetSubtype="6" fill="hold" grpId="0" nodeType="afterEffect">
                                  <p:stCondLst>
                                    <p:cond delay="0"/>
                                  </p:stCondLst>
                                  <p:childTnLst>
                                    <p:set>
                                      <p:cBhvr>
                                        <p:cTn id="102" dur="1" fill="hold">
                                          <p:stCondLst>
                                            <p:cond delay="0"/>
                                          </p:stCondLst>
                                        </p:cTn>
                                        <p:tgtEl>
                                          <p:spTgt spid="112"/>
                                        </p:tgtEl>
                                        <p:attrNameLst>
                                          <p:attrName>style.visibility</p:attrName>
                                        </p:attrNameLst>
                                      </p:cBhvr>
                                      <p:to>
                                        <p:strVal val="visible"/>
                                      </p:to>
                                    </p:set>
                                    <p:animEffect transition="in" filter="strips(downRight)">
                                      <p:cBhvr>
                                        <p:cTn id="10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autoUpdateAnimBg="0"/>
      <p:bldP spid="94" grpId="0" animBg="1" autoUpdateAnimBg="0"/>
      <p:bldP spid="95" grpId="0" animBg="1" autoUpdateAnimBg="0"/>
      <p:bldP spid="96" grpId="0" animBg="1" autoUpdateAnimBg="0"/>
      <p:bldP spid="97" grpId="0" animBg="1" autoUpdateAnimBg="0"/>
      <p:bldP spid="98" grpId="0" animBg="1" autoUpdateAnimBg="0"/>
      <p:bldP spid="99" grpId="0" animBg="1" autoUpdateAnimBg="0"/>
      <p:bldP spid="100" grpId="0" animBg="1" autoUpdateAnimBg="0"/>
      <p:bldP spid="101" grpId="0" animBg="1" autoUpdateAnimBg="0"/>
      <p:bldP spid="102" grpId="0" animBg="1" autoUpdateAnimBg="0"/>
      <p:bldP spid="103" grpId="0" animBg="1" autoUpdateAnimBg="0"/>
      <p:bldP spid="104" grpId="0" animBg="1" autoUpdateAnimBg="0"/>
      <p:bldP spid="105" grpId="0" animBg="1" autoUpdateAnimBg="0"/>
      <p:bldP spid="106" grpId="0" animBg="1" autoUpdateAnimBg="0"/>
      <p:bldP spid="107" grpId="0" animBg="1" autoUpdateAnimBg="0"/>
      <p:bldP spid="108" grpId="0" autoUpdateAnimBg="0"/>
      <p:bldP spid="109" grpId="0" autoUpdateAnimBg="0"/>
      <p:bldP spid="110" grpId="0" animBg="1" autoUpdateAnimBg="0"/>
      <p:bldP spid="111" grpId="0" animBg="1" autoUpdateAnimBg="0"/>
      <p:bldP spid="112" grpId="0" autoUpdateAnimBg="0"/>
      <p:bldP spid="113" grpId="0" autoUpdateAnimBg="0"/>
      <p:bldP spid="114"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73A998-050B-4B58-BBB4-BDAD82F3BBF4}" type="slidenum">
              <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37</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a:xfrm>
            <a:off x="1918926" y="550757"/>
            <a:ext cx="7094323" cy="1325563"/>
          </a:xfrm>
        </p:spPr>
        <p:txBody>
          <a:bodyPr>
            <a:normAutofit/>
          </a:bodyPr>
          <a:lstStyle/>
          <a:p>
            <a:pPr algn="ctr">
              <a:lnSpc>
                <a:spcPct val="107000"/>
              </a:lnSpc>
              <a:spcAft>
                <a:spcPts val="800"/>
              </a:spcAft>
            </a:pPr>
            <a:r>
              <a:rPr lang="tr-TR" altLang="tr-TR" sz="2900" dirty="0">
                <a:solidFill>
                  <a:srgbClr val="083048"/>
                </a:solidFill>
                <a:latin typeface="Century Gothic" panose="020F0302020204030204"/>
              </a:rPr>
              <a:t>DYS UYGULAMASI İŞLEYİŞİ (-II-)</a:t>
            </a:r>
            <a:endParaRPr lang="tr-TR" sz="2900" dirty="0">
              <a:solidFill>
                <a:srgbClr val="083048"/>
              </a:solidFill>
              <a:latin typeface="Century Gothic" panose="020F0302020204030204"/>
            </a:endParaRPr>
          </a:p>
        </p:txBody>
      </p:sp>
      <p:sp>
        <p:nvSpPr>
          <p:cNvPr id="59" name="Rectangle 5">
            <a:extLst>
              <a:ext uri="{FF2B5EF4-FFF2-40B4-BE49-F238E27FC236}">
                <a16:creationId xmlns:a16="http://schemas.microsoft.com/office/drawing/2014/main" id="{ED9BA66B-5D57-4875-926E-FEC3E0E1447E}"/>
              </a:ext>
            </a:extLst>
          </p:cNvPr>
          <p:cNvSpPr>
            <a:spLocks noChangeArrowheads="1"/>
          </p:cNvSpPr>
          <p:nvPr/>
        </p:nvSpPr>
        <p:spPr bwMode="auto">
          <a:xfrm>
            <a:off x="3339902" y="1887793"/>
            <a:ext cx="2286000" cy="350837"/>
          </a:xfrm>
          <a:prstGeom prst="rect">
            <a:avLst/>
          </a:prstGeom>
          <a:solidFill>
            <a:schemeClr val="accent1">
              <a:lumMod val="50000"/>
            </a:schemeClr>
          </a:solidFill>
          <a:ln w="19050" cap="rnd" cmpd="sng" algn="ctr">
            <a:solidFill>
              <a:schemeClr val="bg2"/>
            </a:solidFill>
            <a:prstDash val="solid"/>
            <a:headEnd/>
            <a:tailEnd/>
          </a:ln>
          <a:effectLst/>
        </p:spPr>
        <p:txBody>
          <a:bodyPr wrap="none" lIns="0" tIns="0" rIns="0" bIns="0" anchor="ctr"/>
          <a:lstStyle/>
          <a:p>
            <a:pPr algn="ctr" fontAlgn="auto">
              <a:spcBef>
                <a:spcPts val="0"/>
              </a:spcBef>
              <a:spcAft>
                <a:spcPts val="0"/>
              </a:spcAft>
            </a:pPr>
            <a:r>
              <a:rPr lang="tr-TR" altLang="tr-TR" sz="1500" b="1" kern="0" dirty="0">
                <a:solidFill>
                  <a:srgbClr val="FFFFFF"/>
                </a:solidFill>
                <a:latin typeface="Arial" panose="020B0604020202020204" pitchFamily="34" charset="0"/>
                <a:cs typeface="Arial" panose="020B0604020202020204" pitchFamily="34" charset="0"/>
              </a:rPr>
              <a:t>İhracat Genel </a:t>
            </a:r>
            <a:r>
              <a:rPr lang="tr-TR" altLang="tr-TR" sz="1500" b="1" kern="0" dirty="0" err="1">
                <a:solidFill>
                  <a:srgbClr val="FFFFFF"/>
                </a:solidFill>
                <a:latin typeface="Arial" panose="020B0604020202020204" pitchFamily="34" charset="0"/>
                <a:cs typeface="Arial" panose="020B0604020202020204" pitchFamily="34" charset="0"/>
              </a:rPr>
              <a:t>Müd</a:t>
            </a:r>
            <a:r>
              <a:rPr lang="tr-TR" altLang="tr-TR" sz="1500" b="1" kern="0" dirty="0">
                <a:solidFill>
                  <a:srgbClr val="FFFFFF"/>
                </a:solidFill>
                <a:latin typeface="Arial" panose="020B0604020202020204" pitchFamily="34" charset="0"/>
                <a:cs typeface="Arial" panose="020B0604020202020204" pitchFamily="34" charset="0"/>
              </a:rPr>
              <a:t>.</a:t>
            </a:r>
            <a:endParaRPr lang="en-US" altLang="tr-TR" sz="1500" b="1" kern="0" dirty="0">
              <a:solidFill>
                <a:srgbClr val="FFFFFF"/>
              </a:solidFill>
              <a:latin typeface="Arial" panose="020B0604020202020204" pitchFamily="34" charset="0"/>
              <a:cs typeface="Arial" panose="020B0604020202020204" pitchFamily="34" charset="0"/>
            </a:endParaRPr>
          </a:p>
        </p:txBody>
      </p:sp>
      <p:sp>
        <p:nvSpPr>
          <p:cNvPr id="60" name="AutoShape 6">
            <a:hlinkClick r:id="rId3" action="ppaction://hlinksldjump"/>
            <a:extLst>
              <a:ext uri="{FF2B5EF4-FFF2-40B4-BE49-F238E27FC236}">
                <a16:creationId xmlns:a16="http://schemas.microsoft.com/office/drawing/2014/main" id="{80491292-DAAA-4B28-B885-C910B8AE76F5}"/>
              </a:ext>
            </a:extLst>
          </p:cNvPr>
          <p:cNvSpPr>
            <a:spLocks noChangeArrowheads="1"/>
          </p:cNvSpPr>
          <p:nvPr/>
        </p:nvSpPr>
        <p:spPr bwMode="auto">
          <a:xfrm>
            <a:off x="3006527" y="3145093"/>
            <a:ext cx="2952750" cy="1984375"/>
          </a:xfrm>
          <a:prstGeom prst="roundRect">
            <a:avLst>
              <a:gd name="adj" fmla="val 6005"/>
            </a:avLst>
          </a:prstGeom>
          <a:solidFill>
            <a:schemeClr val="bg1"/>
          </a:solidFill>
          <a:ln w="9525">
            <a:solidFill>
              <a:srgbClr val="002060"/>
            </a:solidFill>
            <a:round/>
            <a:headEnd/>
            <a:tailEnd/>
          </a:ln>
          <a:effectLst/>
        </p:spPr>
        <p:txBody>
          <a:bodyPr wrap="none" tIns="0" bIns="0"/>
          <a:lstStyle/>
          <a:p>
            <a:pPr algn="ctr"/>
            <a:r>
              <a:rPr lang="tr-TR" altLang="tr-TR" b="1" dirty="0">
                <a:solidFill>
                  <a:srgbClr val="083048"/>
                </a:solidFill>
                <a:latin typeface="Arial" panose="020B0604020202020204" pitchFamily="34" charset="0"/>
                <a:cs typeface="Arial" panose="020B0604020202020204" pitchFamily="34" charset="0"/>
              </a:rPr>
              <a:t>DEĞERLENDİRME</a:t>
            </a:r>
            <a:endParaRPr lang="en-US" altLang="tr-TR" b="1" dirty="0">
              <a:solidFill>
                <a:srgbClr val="083048"/>
              </a:solidFill>
              <a:latin typeface="Arial" panose="020B0604020202020204" pitchFamily="34" charset="0"/>
              <a:cs typeface="Arial" panose="020B0604020202020204" pitchFamily="34" charset="0"/>
            </a:endParaRPr>
          </a:p>
        </p:txBody>
      </p:sp>
      <p:sp>
        <p:nvSpPr>
          <p:cNvPr id="61" name="Rectangle 7">
            <a:extLst>
              <a:ext uri="{FF2B5EF4-FFF2-40B4-BE49-F238E27FC236}">
                <a16:creationId xmlns:a16="http://schemas.microsoft.com/office/drawing/2014/main" id="{D27C7A6B-24FC-46D2-BA52-01631A89336B}"/>
              </a:ext>
            </a:extLst>
          </p:cNvPr>
          <p:cNvSpPr>
            <a:spLocks noChangeArrowheads="1"/>
          </p:cNvSpPr>
          <p:nvPr/>
        </p:nvSpPr>
        <p:spPr bwMode="auto">
          <a:xfrm rot="5400000">
            <a:off x="5119490" y="4264280"/>
            <a:ext cx="1187450" cy="352425"/>
          </a:xfrm>
          <a:prstGeom prst="rect">
            <a:avLst/>
          </a:prstGeom>
          <a:solidFill>
            <a:srgbClr val="D00000"/>
          </a:solidFill>
          <a:ln w="9525">
            <a:solidFill>
              <a:srgbClr val="FF0000"/>
            </a:solidFill>
            <a:miter lim="800000"/>
            <a:headEnd/>
            <a:tailEnd/>
          </a:ln>
          <a:effectLst/>
        </p:spPr>
        <p:txBody>
          <a:bodyPr wrap="none" lIns="36000" tIns="0" rIns="0" bIns="0" anchor="ctr"/>
          <a:lstStyle/>
          <a:p>
            <a:pPr algn="ctr"/>
            <a:r>
              <a:rPr lang="tr-TR" altLang="tr-TR" sz="1600" b="1">
                <a:solidFill>
                  <a:srgbClr val="FFFFFF"/>
                </a:solidFill>
                <a:latin typeface="Arial" panose="020B0604020202020204" pitchFamily="34" charset="0"/>
                <a:cs typeface="Arial" panose="020B0604020202020204" pitchFamily="34" charset="0"/>
              </a:rPr>
              <a:t>Red</a:t>
            </a:r>
            <a:endParaRPr lang="en-US" altLang="tr-TR" sz="1600" b="1">
              <a:solidFill>
                <a:srgbClr val="FFFFFF"/>
              </a:solidFill>
              <a:latin typeface="Arial" panose="020B0604020202020204" pitchFamily="34" charset="0"/>
              <a:cs typeface="Arial" panose="020B0604020202020204" pitchFamily="34" charset="0"/>
            </a:endParaRPr>
          </a:p>
        </p:txBody>
      </p:sp>
      <p:sp>
        <p:nvSpPr>
          <p:cNvPr id="62" name="Rectangle 8">
            <a:extLst>
              <a:ext uri="{FF2B5EF4-FFF2-40B4-BE49-F238E27FC236}">
                <a16:creationId xmlns:a16="http://schemas.microsoft.com/office/drawing/2014/main" id="{B61A84DD-453F-4850-8E92-20C82E78DFD7}"/>
              </a:ext>
            </a:extLst>
          </p:cNvPr>
          <p:cNvSpPr>
            <a:spLocks noChangeArrowheads="1"/>
          </p:cNvSpPr>
          <p:nvPr/>
        </p:nvSpPr>
        <p:spPr bwMode="auto">
          <a:xfrm rot="-5400000">
            <a:off x="2659658" y="4265074"/>
            <a:ext cx="1187450" cy="350838"/>
          </a:xfrm>
          <a:prstGeom prst="rect">
            <a:avLst/>
          </a:prstGeom>
          <a:solidFill>
            <a:srgbClr val="00B050"/>
          </a:solidFill>
          <a:ln w="19050" cap="rnd" cmpd="sng" algn="ctr">
            <a:solidFill>
              <a:srgbClr val="00B050"/>
            </a:solidFill>
            <a:prstDash val="solid"/>
            <a:headEnd/>
            <a:tailEnd/>
          </a:ln>
          <a:effectLst/>
        </p:spPr>
        <p:txBody>
          <a:bodyPr wrap="none" lIns="3600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6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Onay</a:t>
            </a:r>
            <a:endParaRPr kumimoji="0" lang="en-US" altLang="tr-TR" sz="16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3" name="Rectangle 9">
            <a:extLst>
              <a:ext uri="{FF2B5EF4-FFF2-40B4-BE49-F238E27FC236}">
                <a16:creationId xmlns:a16="http://schemas.microsoft.com/office/drawing/2014/main" id="{438957FE-2DC9-4386-BFD7-696CB73C8585}"/>
              </a:ext>
            </a:extLst>
          </p:cNvPr>
          <p:cNvSpPr>
            <a:spLocks noChangeArrowheads="1"/>
          </p:cNvSpPr>
          <p:nvPr/>
        </p:nvSpPr>
        <p:spPr bwMode="auto">
          <a:xfrm>
            <a:off x="3339902" y="2522793"/>
            <a:ext cx="2286000" cy="350837"/>
          </a:xfrm>
          <a:prstGeom prst="rect">
            <a:avLst/>
          </a:prstGeom>
          <a:solidFill>
            <a:schemeClr val="accent1">
              <a:lumMod val="50000"/>
            </a:schemeClr>
          </a:solidFill>
          <a:ln w="19050" cap="rnd" cmpd="sng" algn="ctr">
            <a:solidFill>
              <a:schemeClr val="bg2"/>
            </a:solidFill>
            <a:prstDash val="solid"/>
            <a:headEnd/>
            <a:tailEnd/>
          </a:ln>
          <a:effectLst/>
        </p:spPr>
        <p:txBody>
          <a:bodyPr wrap="none" lIns="0" tIns="0" rIns="0" bIns="0" anchor="ctr"/>
          <a:lstStyle/>
          <a:p>
            <a:pPr algn="ctr" fontAlgn="auto">
              <a:spcBef>
                <a:spcPts val="0"/>
              </a:spcBef>
              <a:spcAft>
                <a:spcPts val="0"/>
              </a:spcAft>
            </a:pPr>
            <a:r>
              <a:rPr lang="tr-TR" altLang="tr-TR" sz="1500" b="1" kern="0">
                <a:solidFill>
                  <a:srgbClr val="FFFFFF"/>
                </a:solidFill>
                <a:latin typeface="Arial" panose="020B0604020202020204" pitchFamily="34" charset="0"/>
                <a:cs typeface="Arial" panose="020B0604020202020204" pitchFamily="34" charset="0"/>
              </a:rPr>
              <a:t>Havale</a:t>
            </a:r>
            <a:endParaRPr lang="en-US" altLang="tr-TR" sz="1500" b="1" kern="0">
              <a:solidFill>
                <a:srgbClr val="FFFFFF"/>
              </a:solidFill>
              <a:latin typeface="Arial" panose="020B0604020202020204" pitchFamily="34" charset="0"/>
              <a:cs typeface="Arial" panose="020B0604020202020204" pitchFamily="34" charset="0"/>
            </a:endParaRPr>
          </a:p>
        </p:txBody>
      </p:sp>
      <p:sp>
        <p:nvSpPr>
          <p:cNvPr id="64" name="Rectangle 10">
            <a:extLst>
              <a:ext uri="{FF2B5EF4-FFF2-40B4-BE49-F238E27FC236}">
                <a16:creationId xmlns:a16="http://schemas.microsoft.com/office/drawing/2014/main" id="{1938A1BF-F975-45B5-BA16-077D71D66A46}"/>
              </a:ext>
            </a:extLst>
          </p:cNvPr>
          <p:cNvSpPr>
            <a:spLocks noChangeArrowheads="1"/>
          </p:cNvSpPr>
          <p:nvPr/>
        </p:nvSpPr>
        <p:spPr bwMode="auto">
          <a:xfrm>
            <a:off x="6311702" y="2249068"/>
            <a:ext cx="2057400" cy="288925"/>
          </a:xfrm>
          <a:prstGeom prst="rect">
            <a:avLst/>
          </a:prstGeom>
          <a:solidFill>
            <a:schemeClr val="accent1">
              <a:lumMod val="50000"/>
            </a:schemeClr>
          </a:solidFill>
          <a:ln w="19050" cap="rnd" cmpd="sng" algn="ctr">
            <a:solidFill>
              <a:schemeClr val="bg2"/>
            </a:solidFill>
            <a:prstDash val="solid"/>
            <a:headEnd/>
            <a:tailEnd/>
          </a:ln>
          <a:effectLst/>
        </p:spPr>
        <p:txBody>
          <a:bodyPr wrap="none" lIns="0" tIns="0" rIns="0" bIns="0" anchor="ctr"/>
          <a:lstStyle/>
          <a:p>
            <a:pPr algn="ctr" fontAlgn="auto">
              <a:spcBef>
                <a:spcPts val="0"/>
              </a:spcBef>
              <a:spcAft>
                <a:spcPts val="0"/>
              </a:spcAft>
            </a:pPr>
            <a:r>
              <a:rPr lang="tr-TR" altLang="tr-TR" sz="1500" b="1" kern="0">
                <a:solidFill>
                  <a:srgbClr val="FFFFFF"/>
                </a:solidFill>
                <a:latin typeface="Arial" panose="020B0604020202020204" pitchFamily="34" charset="0"/>
                <a:cs typeface="Arial" panose="020B0604020202020204" pitchFamily="34" charset="0"/>
              </a:rPr>
              <a:t>Daire Başkanı</a:t>
            </a:r>
            <a:endParaRPr lang="en-US" altLang="tr-TR" sz="1500" b="1" kern="0" dirty="0">
              <a:solidFill>
                <a:srgbClr val="FFFFFF"/>
              </a:solidFill>
              <a:latin typeface="Arial" panose="020B0604020202020204" pitchFamily="34" charset="0"/>
              <a:cs typeface="Arial" panose="020B0604020202020204" pitchFamily="34" charset="0"/>
            </a:endParaRPr>
          </a:p>
        </p:txBody>
      </p:sp>
      <p:sp>
        <p:nvSpPr>
          <p:cNvPr id="65" name="Rectangle 11">
            <a:extLst>
              <a:ext uri="{FF2B5EF4-FFF2-40B4-BE49-F238E27FC236}">
                <a16:creationId xmlns:a16="http://schemas.microsoft.com/office/drawing/2014/main" id="{6C2107B9-6679-4A55-A9F4-E96F3715EC47}"/>
              </a:ext>
            </a:extLst>
          </p:cNvPr>
          <p:cNvSpPr>
            <a:spLocks noChangeArrowheads="1"/>
          </p:cNvSpPr>
          <p:nvPr/>
        </p:nvSpPr>
        <p:spPr bwMode="auto">
          <a:xfrm>
            <a:off x="6297096" y="2672447"/>
            <a:ext cx="2057400" cy="288925"/>
          </a:xfrm>
          <a:prstGeom prst="rect">
            <a:avLst/>
          </a:prstGeom>
          <a:solidFill>
            <a:schemeClr val="accent1">
              <a:lumMod val="50000"/>
            </a:schemeClr>
          </a:solidFill>
          <a:ln w="19050" cap="rnd" cmpd="sng" algn="ctr">
            <a:solidFill>
              <a:schemeClr val="bg2"/>
            </a:solidFill>
            <a:prstDash val="solid"/>
            <a:headEnd/>
            <a:tailEnd/>
          </a:ln>
          <a:effectLst/>
        </p:spPr>
        <p:txBody>
          <a:bodyPr wrap="none" lIns="0" tIns="0" rIns="0" bIns="0" anchor="ctr"/>
          <a:lstStyle/>
          <a:p>
            <a:pPr algn="ctr" fontAlgn="auto">
              <a:spcBef>
                <a:spcPts val="0"/>
              </a:spcBef>
              <a:spcAft>
                <a:spcPts val="0"/>
              </a:spcAft>
            </a:pPr>
            <a:r>
              <a:rPr lang="tr-TR" altLang="tr-TR" sz="1500" b="1" kern="0">
                <a:solidFill>
                  <a:srgbClr val="FFFFFF"/>
                </a:solidFill>
                <a:latin typeface="Arial" panose="020B0604020202020204" pitchFamily="34" charset="0"/>
                <a:cs typeface="Arial" panose="020B0604020202020204" pitchFamily="34" charset="0"/>
              </a:rPr>
              <a:t>Şube Müdürü</a:t>
            </a:r>
            <a:endParaRPr lang="en-US" altLang="tr-TR" sz="1500" b="1" kern="0">
              <a:solidFill>
                <a:srgbClr val="FFFFFF"/>
              </a:solidFill>
              <a:latin typeface="Arial" panose="020B0604020202020204" pitchFamily="34" charset="0"/>
              <a:cs typeface="Arial" panose="020B0604020202020204" pitchFamily="34" charset="0"/>
            </a:endParaRPr>
          </a:p>
        </p:txBody>
      </p:sp>
      <p:sp>
        <p:nvSpPr>
          <p:cNvPr id="66" name="Rectangle 12">
            <a:extLst>
              <a:ext uri="{FF2B5EF4-FFF2-40B4-BE49-F238E27FC236}">
                <a16:creationId xmlns:a16="http://schemas.microsoft.com/office/drawing/2014/main" id="{1B30E0BB-D59D-4057-BFAB-AEF60152FF7D}"/>
              </a:ext>
            </a:extLst>
          </p:cNvPr>
          <p:cNvSpPr>
            <a:spLocks noChangeArrowheads="1"/>
          </p:cNvSpPr>
          <p:nvPr/>
        </p:nvSpPr>
        <p:spPr bwMode="auto">
          <a:xfrm>
            <a:off x="6311702" y="3081259"/>
            <a:ext cx="2057400" cy="288925"/>
          </a:xfrm>
          <a:prstGeom prst="rect">
            <a:avLst/>
          </a:prstGeom>
          <a:solidFill>
            <a:schemeClr val="accent1">
              <a:lumMod val="50000"/>
            </a:schemeClr>
          </a:solidFill>
          <a:ln w="19050" cap="rnd" cmpd="sng" algn="ctr">
            <a:solidFill>
              <a:schemeClr val="bg2"/>
            </a:solidFill>
            <a:prstDash val="solid"/>
            <a:headEnd/>
            <a:tailEnd/>
          </a:ln>
          <a:effectLst/>
        </p:spPr>
        <p:txBody>
          <a:bodyPr wrap="none" lIns="0" tIns="0" rIns="0" bIns="0" anchor="ctr"/>
          <a:lstStyle/>
          <a:p>
            <a:pPr algn="ctr" fontAlgn="auto">
              <a:spcBef>
                <a:spcPts val="0"/>
              </a:spcBef>
              <a:spcAft>
                <a:spcPts val="0"/>
              </a:spcAft>
            </a:pPr>
            <a:r>
              <a:rPr lang="tr-TR" altLang="tr-TR" sz="1500" b="1" kern="0">
                <a:solidFill>
                  <a:srgbClr val="FFFFFF"/>
                </a:solidFill>
                <a:latin typeface="Arial" panose="020B0604020202020204" pitchFamily="34" charset="0"/>
                <a:cs typeface="Arial" panose="020B0604020202020204" pitchFamily="34" charset="0"/>
              </a:rPr>
              <a:t>Uzman</a:t>
            </a:r>
            <a:endParaRPr lang="en-US" altLang="tr-TR" sz="1500" b="1" kern="0">
              <a:solidFill>
                <a:srgbClr val="FFFFFF"/>
              </a:solidFill>
              <a:latin typeface="Arial" panose="020B0604020202020204" pitchFamily="34" charset="0"/>
              <a:cs typeface="Arial" panose="020B0604020202020204" pitchFamily="34" charset="0"/>
            </a:endParaRPr>
          </a:p>
        </p:txBody>
      </p:sp>
      <p:cxnSp>
        <p:nvCxnSpPr>
          <p:cNvPr id="67" name="AutoShape 14">
            <a:extLst>
              <a:ext uri="{FF2B5EF4-FFF2-40B4-BE49-F238E27FC236}">
                <a16:creationId xmlns:a16="http://schemas.microsoft.com/office/drawing/2014/main" id="{7402E768-C61C-49B6-B548-0FAB2EB749B3}"/>
              </a:ext>
            </a:extLst>
          </p:cNvPr>
          <p:cNvCxnSpPr>
            <a:cxnSpLocks noChangeShapeType="1"/>
            <a:stCxn id="63" idx="2"/>
            <a:endCxn id="60" idx="0"/>
          </p:cNvCxnSpPr>
          <p:nvPr/>
        </p:nvCxnSpPr>
        <p:spPr bwMode="auto">
          <a:xfrm>
            <a:off x="4482902" y="2873630"/>
            <a:ext cx="0" cy="271463"/>
          </a:xfrm>
          <a:prstGeom prst="straightConnector1">
            <a:avLst/>
          </a:prstGeom>
          <a:solidFill>
            <a:srgbClr val="C3A572"/>
          </a:solidFill>
          <a:ln w="28575" cap="rnd" cmpd="sng" algn="ctr">
            <a:solidFill>
              <a:srgbClr val="0070C0"/>
            </a:solidFill>
            <a:prstDash val="solid"/>
            <a:headEnd/>
            <a:tailEnd type="triangle" w="med" len="med"/>
          </a:ln>
          <a:effectLst/>
        </p:spPr>
      </p:cxnSp>
      <p:sp>
        <p:nvSpPr>
          <p:cNvPr id="68" name="Rectangle 15">
            <a:extLst>
              <a:ext uri="{FF2B5EF4-FFF2-40B4-BE49-F238E27FC236}">
                <a16:creationId xmlns:a16="http://schemas.microsoft.com/office/drawing/2014/main" id="{D2BBD086-1C9F-436C-A34F-7AAE6DB2ED8B}"/>
              </a:ext>
            </a:extLst>
          </p:cNvPr>
          <p:cNvSpPr>
            <a:spLocks noChangeArrowheads="1"/>
          </p:cNvSpPr>
          <p:nvPr/>
        </p:nvSpPr>
        <p:spPr bwMode="auto">
          <a:xfrm>
            <a:off x="3454202" y="3848356"/>
            <a:ext cx="2057400" cy="265112"/>
          </a:xfrm>
          <a:prstGeom prst="rect">
            <a:avLst/>
          </a:prstGeom>
          <a:solidFill>
            <a:schemeClr val="accent1">
              <a:lumMod val="50000"/>
            </a:schemeClr>
          </a:solidFill>
          <a:ln w="19050" cap="rnd" cmpd="sng" algn="ctr">
            <a:solidFill>
              <a:srgbClr val="0070C0"/>
            </a:solidFill>
            <a:prstDash val="solid"/>
            <a:headEnd/>
            <a:tailEnd/>
          </a:ln>
          <a:effectLst/>
        </p:spPr>
        <p:txBody>
          <a:bodyPr wrap="none" lIns="0" tIns="0" rIns="0" bIns="0" anchor="ctr"/>
          <a:lstStyle/>
          <a:p>
            <a:pPr algn="ctr" fontAlgn="auto">
              <a:spcBef>
                <a:spcPts val="0"/>
              </a:spcBef>
              <a:spcAft>
                <a:spcPts val="0"/>
              </a:spcAft>
            </a:pPr>
            <a:r>
              <a:rPr lang="tr-TR" altLang="tr-TR" sz="1500" b="1" kern="0">
                <a:solidFill>
                  <a:srgbClr val="FFFFFF"/>
                </a:solidFill>
                <a:latin typeface="Arial" panose="020B0604020202020204" pitchFamily="34" charset="0"/>
                <a:cs typeface="Arial" panose="020B0604020202020204" pitchFamily="34" charset="0"/>
              </a:rPr>
              <a:t>Şube Müdürü</a:t>
            </a:r>
            <a:endParaRPr lang="en-US" altLang="tr-TR" sz="1500" b="1" kern="0">
              <a:solidFill>
                <a:srgbClr val="FFFFFF"/>
              </a:solidFill>
              <a:latin typeface="Arial" panose="020B0604020202020204" pitchFamily="34" charset="0"/>
              <a:cs typeface="Arial" panose="020B0604020202020204" pitchFamily="34" charset="0"/>
            </a:endParaRPr>
          </a:p>
        </p:txBody>
      </p:sp>
      <p:sp>
        <p:nvSpPr>
          <p:cNvPr id="69" name="Rectangle 16">
            <a:extLst>
              <a:ext uri="{FF2B5EF4-FFF2-40B4-BE49-F238E27FC236}">
                <a16:creationId xmlns:a16="http://schemas.microsoft.com/office/drawing/2014/main" id="{AFEC7A4A-A743-4F17-8AEF-82BB5B352E60}"/>
              </a:ext>
            </a:extLst>
          </p:cNvPr>
          <p:cNvSpPr>
            <a:spLocks noChangeArrowheads="1"/>
          </p:cNvSpPr>
          <p:nvPr/>
        </p:nvSpPr>
        <p:spPr bwMode="auto">
          <a:xfrm>
            <a:off x="3454202" y="4154744"/>
            <a:ext cx="2057400" cy="265112"/>
          </a:xfrm>
          <a:prstGeom prst="rect">
            <a:avLst/>
          </a:prstGeom>
          <a:solidFill>
            <a:schemeClr val="accent1">
              <a:lumMod val="50000"/>
            </a:schemeClr>
          </a:solidFill>
          <a:ln w="19050" cap="rnd" cmpd="sng" algn="ctr">
            <a:solidFill>
              <a:srgbClr val="0070C0"/>
            </a:solidFill>
            <a:prstDash val="solid"/>
            <a:headEnd/>
            <a:tailEnd/>
          </a:ln>
          <a:effectLst/>
        </p:spPr>
        <p:txBody>
          <a:bodyPr wrap="none" lIns="0" tIns="0" rIns="0" bIns="0" anchor="ctr"/>
          <a:lstStyle/>
          <a:p>
            <a:pPr algn="ctr" fontAlgn="auto">
              <a:spcBef>
                <a:spcPts val="0"/>
              </a:spcBef>
              <a:spcAft>
                <a:spcPts val="0"/>
              </a:spcAft>
            </a:pPr>
            <a:r>
              <a:rPr lang="tr-TR" altLang="tr-TR" sz="1500" b="1" kern="0">
                <a:solidFill>
                  <a:srgbClr val="FFFFFF"/>
                </a:solidFill>
                <a:latin typeface="Arial" panose="020B0604020202020204" pitchFamily="34" charset="0"/>
                <a:cs typeface="Arial" panose="020B0604020202020204" pitchFamily="34" charset="0"/>
              </a:rPr>
              <a:t>Daire Başkanı</a:t>
            </a:r>
            <a:endParaRPr lang="en-US" altLang="tr-TR" sz="1500" b="1" kern="0">
              <a:solidFill>
                <a:srgbClr val="FFFFFF"/>
              </a:solidFill>
              <a:latin typeface="Arial" panose="020B0604020202020204" pitchFamily="34" charset="0"/>
              <a:cs typeface="Arial" panose="020B0604020202020204" pitchFamily="34" charset="0"/>
            </a:endParaRPr>
          </a:p>
        </p:txBody>
      </p:sp>
      <p:sp>
        <p:nvSpPr>
          <p:cNvPr id="70" name="Rectangle 17">
            <a:extLst>
              <a:ext uri="{FF2B5EF4-FFF2-40B4-BE49-F238E27FC236}">
                <a16:creationId xmlns:a16="http://schemas.microsoft.com/office/drawing/2014/main" id="{407C23EB-9262-4EA3-9B11-ABAC6BD6A9FA}"/>
              </a:ext>
            </a:extLst>
          </p:cNvPr>
          <p:cNvSpPr>
            <a:spLocks noChangeArrowheads="1"/>
          </p:cNvSpPr>
          <p:nvPr/>
        </p:nvSpPr>
        <p:spPr bwMode="auto">
          <a:xfrm>
            <a:off x="3454202" y="4461131"/>
            <a:ext cx="2057400" cy="265112"/>
          </a:xfrm>
          <a:prstGeom prst="rect">
            <a:avLst/>
          </a:prstGeom>
          <a:solidFill>
            <a:schemeClr val="accent1">
              <a:lumMod val="50000"/>
            </a:schemeClr>
          </a:solidFill>
          <a:ln w="19050" cap="rnd" cmpd="sng" algn="ctr">
            <a:solidFill>
              <a:srgbClr val="0070C0"/>
            </a:solidFill>
            <a:prstDash val="solid"/>
            <a:headEnd/>
            <a:tailEnd/>
          </a:ln>
          <a:effectLst/>
        </p:spPr>
        <p:txBody>
          <a:bodyPr wrap="none" lIns="0" tIns="0" rIns="0" bIns="0" anchor="ctr"/>
          <a:lstStyle/>
          <a:p>
            <a:pPr algn="ctr" fontAlgn="auto">
              <a:spcBef>
                <a:spcPts val="0"/>
              </a:spcBef>
              <a:spcAft>
                <a:spcPts val="0"/>
              </a:spcAft>
            </a:pPr>
            <a:r>
              <a:rPr lang="tr-TR" altLang="tr-TR" sz="1500" b="1" kern="0" dirty="0">
                <a:solidFill>
                  <a:srgbClr val="FFFFFF"/>
                </a:solidFill>
                <a:latin typeface="Arial" panose="020B0604020202020204" pitchFamily="34" charset="0"/>
                <a:cs typeface="Arial" panose="020B0604020202020204" pitchFamily="34" charset="0"/>
              </a:rPr>
              <a:t>Genel Müdür </a:t>
            </a:r>
            <a:r>
              <a:rPr lang="tr-TR" altLang="tr-TR" sz="1500" b="1" kern="0">
                <a:solidFill>
                  <a:srgbClr val="FFFFFF"/>
                </a:solidFill>
                <a:latin typeface="Arial" panose="020B0604020202020204" pitchFamily="34" charset="0"/>
                <a:cs typeface="Arial" panose="020B0604020202020204" pitchFamily="34" charset="0"/>
              </a:rPr>
              <a:t>Yrd.</a:t>
            </a:r>
            <a:endParaRPr lang="en-US" altLang="tr-TR" sz="1500" b="1" kern="0" dirty="0">
              <a:solidFill>
                <a:srgbClr val="FFFFFF"/>
              </a:solidFill>
              <a:latin typeface="Arial" panose="020B0604020202020204" pitchFamily="34" charset="0"/>
              <a:cs typeface="Arial" panose="020B0604020202020204" pitchFamily="34" charset="0"/>
            </a:endParaRPr>
          </a:p>
        </p:txBody>
      </p:sp>
      <p:sp>
        <p:nvSpPr>
          <p:cNvPr id="71" name="Rectangle 18">
            <a:extLst>
              <a:ext uri="{FF2B5EF4-FFF2-40B4-BE49-F238E27FC236}">
                <a16:creationId xmlns:a16="http://schemas.microsoft.com/office/drawing/2014/main" id="{AA7DA598-3D94-4A4B-8FC7-6046AF4B4489}"/>
              </a:ext>
            </a:extLst>
          </p:cNvPr>
          <p:cNvSpPr>
            <a:spLocks noChangeArrowheads="1"/>
          </p:cNvSpPr>
          <p:nvPr/>
        </p:nvSpPr>
        <p:spPr bwMode="auto">
          <a:xfrm>
            <a:off x="3454202" y="4767518"/>
            <a:ext cx="2057400" cy="265112"/>
          </a:xfrm>
          <a:prstGeom prst="rect">
            <a:avLst/>
          </a:prstGeom>
          <a:solidFill>
            <a:schemeClr val="accent1">
              <a:lumMod val="50000"/>
            </a:schemeClr>
          </a:solidFill>
          <a:ln w="19050" cap="rnd" cmpd="sng" algn="ctr">
            <a:solidFill>
              <a:srgbClr val="0070C0"/>
            </a:solidFill>
            <a:prstDash val="solid"/>
            <a:headEnd/>
            <a:tailEnd/>
          </a:ln>
          <a:effectLst/>
        </p:spPr>
        <p:txBody>
          <a:bodyPr wrap="none" lIns="0" tIns="0" rIns="0" bIns="0" anchor="ctr"/>
          <a:lstStyle/>
          <a:p>
            <a:pPr algn="ctr" fontAlgn="auto">
              <a:spcBef>
                <a:spcPts val="0"/>
              </a:spcBef>
              <a:spcAft>
                <a:spcPts val="0"/>
              </a:spcAft>
            </a:pPr>
            <a:r>
              <a:rPr lang="tr-TR" altLang="tr-TR" sz="1500" b="1" kern="0">
                <a:solidFill>
                  <a:srgbClr val="FFFFFF"/>
                </a:solidFill>
                <a:latin typeface="Arial" panose="020B0604020202020204" pitchFamily="34" charset="0"/>
                <a:cs typeface="Arial" panose="020B0604020202020204" pitchFamily="34" charset="0"/>
              </a:rPr>
              <a:t>Genel Müdür</a:t>
            </a:r>
            <a:endParaRPr lang="en-US" altLang="tr-TR" sz="1500" b="1" kern="0" dirty="0">
              <a:solidFill>
                <a:srgbClr val="FFFFFF"/>
              </a:solidFill>
              <a:latin typeface="Arial" panose="020B0604020202020204" pitchFamily="34" charset="0"/>
              <a:cs typeface="Arial" panose="020B0604020202020204" pitchFamily="34" charset="0"/>
            </a:endParaRPr>
          </a:p>
        </p:txBody>
      </p:sp>
      <p:sp>
        <p:nvSpPr>
          <p:cNvPr id="72" name="Rectangle 19">
            <a:extLst>
              <a:ext uri="{FF2B5EF4-FFF2-40B4-BE49-F238E27FC236}">
                <a16:creationId xmlns:a16="http://schemas.microsoft.com/office/drawing/2014/main" id="{7B17EA59-C8A1-47AB-8910-61E9C49FF6CE}"/>
              </a:ext>
            </a:extLst>
          </p:cNvPr>
          <p:cNvSpPr>
            <a:spLocks noChangeArrowheads="1"/>
          </p:cNvSpPr>
          <p:nvPr/>
        </p:nvSpPr>
        <p:spPr bwMode="auto">
          <a:xfrm>
            <a:off x="3076377" y="3541968"/>
            <a:ext cx="2813050" cy="265112"/>
          </a:xfrm>
          <a:prstGeom prst="rect">
            <a:avLst/>
          </a:prstGeom>
          <a:solidFill>
            <a:schemeClr val="accent1">
              <a:lumMod val="50000"/>
            </a:schemeClr>
          </a:solidFill>
          <a:ln w="19050" cap="rnd" cmpd="sng" algn="ctr">
            <a:solidFill>
              <a:srgbClr val="0070C0"/>
            </a:solidFill>
            <a:prstDash val="solid"/>
            <a:headEnd/>
            <a:tailEnd/>
          </a:ln>
          <a:effectLst/>
        </p:spPr>
        <p:txBody>
          <a:bodyPr wrap="none" lIns="0" tIns="0" rIns="0" bIns="0" anchor="ctr"/>
          <a:lstStyle/>
          <a:p>
            <a:pPr algn="ctr" fontAlgn="auto">
              <a:spcBef>
                <a:spcPts val="0"/>
              </a:spcBef>
              <a:spcAft>
                <a:spcPts val="0"/>
              </a:spcAft>
            </a:pPr>
            <a:r>
              <a:rPr lang="tr-TR" altLang="tr-TR" sz="1500" b="1" kern="0">
                <a:solidFill>
                  <a:srgbClr val="FFFFFF"/>
                </a:solidFill>
                <a:latin typeface="Arial" panose="020B0604020202020204" pitchFamily="34" charset="0"/>
                <a:cs typeface="Arial" panose="020B0604020202020204" pitchFamily="34" charset="0"/>
              </a:rPr>
              <a:t>Uzman</a:t>
            </a:r>
            <a:endParaRPr lang="en-US" altLang="tr-TR" sz="1500" b="1" kern="0">
              <a:solidFill>
                <a:srgbClr val="FFFFFF"/>
              </a:solidFill>
              <a:latin typeface="Arial" panose="020B0604020202020204" pitchFamily="34" charset="0"/>
              <a:cs typeface="Arial" panose="020B0604020202020204" pitchFamily="34" charset="0"/>
            </a:endParaRPr>
          </a:p>
        </p:txBody>
      </p:sp>
      <p:sp>
        <p:nvSpPr>
          <p:cNvPr id="73" name="Rectangle 20">
            <a:extLst>
              <a:ext uri="{FF2B5EF4-FFF2-40B4-BE49-F238E27FC236}">
                <a16:creationId xmlns:a16="http://schemas.microsoft.com/office/drawing/2014/main" id="{BFAB6177-4D0E-4DA8-9D2C-60F3A9D93D9A}"/>
              </a:ext>
            </a:extLst>
          </p:cNvPr>
          <p:cNvSpPr>
            <a:spLocks noChangeArrowheads="1"/>
          </p:cNvSpPr>
          <p:nvPr/>
        </p:nvSpPr>
        <p:spPr bwMode="auto">
          <a:xfrm>
            <a:off x="6346627" y="4253168"/>
            <a:ext cx="2074862" cy="350837"/>
          </a:xfrm>
          <a:prstGeom prst="rect">
            <a:avLst/>
          </a:prstGeom>
          <a:solidFill>
            <a:schemeClr val="accent1">
              <a:lumMod val="50000"/>
            </a:schemeClr>
          </a:solidFill>
          <a:ln w="19050" cap="rnd" cmpd="sng" algn="ctr">
            <a:solidFill>
              <a:schemeClr val="bg2"/>
            </a:solidFill>
            <a:prstDash val="solid"/>
            <a:headEnd/>
            <a:tailEnd/>
          </a:ln>
          <a:effectLst/>
        </p:spPr>
        <p:txBody>
          <a:bodyPr wrap="none" lIns="0" tIns="0" rIns="0" bIns="0" anchor="ctr"/>
          <a:lstStyle/>
          <a:p>
            <a:pPr algn="ctr" fontAlgn="auto">
              <a:spcBef>
                <a:spcPts val="0"/>
              </a:spcBef>
              <a:spcAft>
                <a:spcPts val="0"/>
              </a:spcAft>
            </a:pPr>
            <a:r>
              <a:rPr lang="tr-TR" altLang="tr-TR" sz="1500" b="1" kern="0">
                <a:solidFill>
                  <a:srgbClr val="FFFFFF"/>
                </a:solidFill>
                <a:latin typeface="Arial" panose="020B0604020202020204" pitchFamily="34" charset="0"/>
                <a:cs typeface="Arial" panose="020B0604020202020204" pitchFamily="34" charset="0"/>
              </a:rPr>
              <a:t>Firmaya Bildirim</a:t>
            </a:r>
            <a:endParaRPr lang="en-US" altLang="tr-TR" sz="1500" b="1" kern="0">
              <a:solidFill>
                <a:srgbClr val="FFFFFF"/>
              </a:solidFill>
              <a:latin typeface="Arial" panose="020B0604020202020204" pitchFamily="34" charset="0"/>
              <a:cs typeface="Arial" panose="020B0604020202020204" pitchFamily="34" charset="0"/>
            </a:endParaRPr>
          </a:p>
        </p:txBody>
      </p:sp>
      <p:grpSp>
        <p:nvGrpSpPr>
          <p:cNvPr id="74" name="Grup 73">
            <a:extLst>
              <a:ext uri="{FF2B5EF4-FFF2-40B4-BE49-F238E27FC236}">
                <a16:creationId xmlns:a16="http://schemas.microsoft.com/office/drawing/2014/main" id="{83E6DDDA-BA6A-4FAE-BD8C-8BAB79F4C41D}"/>
              </a:ext>
            </a:extLst>
          </p:cNvPr>
          <p:cNvGrpSpPr/>
          <p:nvPr/>
        </p:nvGrpSpPr>
        <p:grpSpPr>
          <a:xfrm>
            <a:off x="539552" y="5488243"/>
            <a:ext cx="8274050" cy="1106487"/>
            <a:chOff x="395288" y="4842793"/>
            <a:chExt cx="8274050" cy="1106487"/>
          </a:xfrm>
        </p:grpSpPr>
        <p:sp>
          <p:nvSpPr>
            <p:cNvPr id="75" name="Rectangle 4">
              <a:extLst>
                <a:ext uri="{FF2B5EF4-FFF2-40B4-BE49-F238E27FC236}">
                  <a16:creationId xmlns:a16="http://schemas.microsoft.com/office/drawing/2014/main" id="{BA7029DC-B253-411F-BD6B-BFC053045CC1}"/>
                </a:ext>
              </a:extLst>
            </p:cNvPr>
            <p:cNvSpPr>
              <a:spLocks noChangeArrowheads="1"/>
            </p:cNvSpPr>
            <p:nvPr/>
          </p:nvSpPr>
          <p:spPr bwMode="auto">
            <a:xfrm>
              <a:off x="395288" y="4842793"/>
              <a:ext cx="8274050" cy="1106487"/>
            </a:xfrm>
            <a:prstGeom prst="rect">
              <a:avLst/>
            </a:prstGeom>
            <a:solidFill>
              <a:schemeClr val="accent1">
                <a:lumMod val="50000"/>
              </a:schemeClr>
            </a:solidFill>
            <a:ln w="9525">
              <a:solidFill>
                <a:srgbClr val="000000"/>
              </a:solidFill>
              <a:miter lim="800000"/>
              <a:headEnd/>
              <a:tailEnd/>
            </a:ln>
            <a:effectLst>
              <a:prstShdw prst="shdw17" dist="17961" dir="2700000">
                <a:srgbClr val="000000"/>
              </a:prstShdw>
            </a:effectLst>
          </p:spPr>
          <p:txBody>
            <a:bodyPr wrap="none" lIns="36000" tIns="0" rIns="0" bIns="0"/>
            <a:lstStyle/>
            <a:p>
              <a:pPr algn="ctr" fontAlgn="auto">
                <a:spcBef>
                  <a:spcPts val="0"/>
                </a:spcBef>
                <a:spcAft>
                  <a:spcPts val="0"/>
                </a:spcAft>
              </a:pPr>
              <a:r>
                <a:rPr lang="tr-TR" altLang="tr-TR" b="1" kern="0">
                  <a:solidFill>
                    <a:srgbClr val="FFFFFF"/>
                  </a:solidFill>
                  <a:latin typeface="Arial" panose="020B0604020202020204" pitchFamily="34" charset="0"/>
                  <a:cs typeface="Arial" panose="020B0604020202020204" pitchFamily="34" charset="0"/>
                </a:rPr>
                <a:t>ONAY</a:t>
              </a:r>
              <a:endParaRPr lang="en-US" altLang="tr-TR" b="1" kern="0" dirty="0">
                <a:solidFill>
                  <a:srgbClr val="FFFFFF"/>
                </a:solidFill>
                <a:latin typeface="Arial" panose="020B0604020202020204" pitchFamily="34" charset="0"/>
                <a:cs typeface="Arial" panose="020B0604020202020204" pitchFamily="34" charset="0"/>
              </a:endParaRPr>
            </a:p>
          </p:txBody>
        </p:sp>
        <p:sp>
          <p:nvSpPr>
            <p:cNvPr id="76" name="Rectangle 22">
              <a:extLst>
                <a:ext uri="{FF2B5EF4-FFF2-40B4-BE49-F238E27FC236}">
                  <a16:creationId xmlns:a16="http://schemas.microsoft.com/office/drawing/2014/main" id="{96EA7828-CCC9-47A9-BE47-0C7E65C5BD43}"/>
                </a:ext>
              </a:extLst>
            </p:cNvPr>
            <p:cNvSpPr>
              <a:spLocks noChangeArrowheads="1"/>
            </p:cNvSpPr>
            <p:nvPr/>
          </p:nvSpPr>
          <p:spPr bwMode="auto">
            <a:xfrm>
              <a:off x="520701" y="5123434"/>
              <a:ext cx="2038350" cy="732299"/>
            </a:xfrm>
            <a:prstGeom prst="rect">
              <a:avLst/>
            </a:prstGeom>
            <a:solidFill>
              <a:schemeClr val="accent1">
                <a:lumMod val="20000"/>
                <a:lumOff val="80000"/>
              </a:schemeClr>
            </a:solidFill>
            <a:ln w="9525">
              <a:solidFill>
                <a:srgbClr val="C3A572"/>
              </a:solidFill>
              <a:miter lim="800000"/>
              <a:headEnd/>
              <a:tailEnd/>
            </a:ln>
            <a:effectLst/>
          </p:spPr>
          <p:txBody>
            <a:bodyPr wrap="none" t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3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Gümrük İdareleri</a:t>
              </a:r>
              <a:endParaRPr kumimoji="0" lang="en-US" altLang="tr-TR" sz="13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p:txBody>
        </p:sp>
        <p:sp>
          <p:nvSpPr>
            <p:cNvPr id="77" name="Rectangle 23">
              <a:extLst>
                <a:ext uri="{FF2B5EF4-FFF2-40B4-BE49-F238E27FC236}">
                  <a16:creationId xmlns:a16="http://schemas.microsoft.com/office/drawing/2014/main" id="{F738DF58-D357-4F51-914F-84134B83833E}"/>
                </a:ext>
              </a:extLst>
            </p:cNvPr>
            <p:cNvSpPr>
              <a:spLocks noChangeArrowheads="1"/>
            </p:cNvSpPr>
            <p:nvPr/>
          </p:nvSpPr>
          <p:spPr bwMode="auto">
            <a:xfrm>
              <a:off x="571501" y="5404076"/>
              <a:ext cx="1898650" cy="396114"/>
            </a:xfrm>
            <a:prstGeom prst="rect">
              <a:avLst/>
            </a:prstGeom>
            <a:solidFill>
              <a:schemeClr val="accent1">
                <a:lumMod val="50000"/>
              </a:schemeClr>
            </a:solidFill>
            <a:ln w="9525">
              <a:solidFill>
                <a:srgbClr val="C3A572"/>
              </a:solidFill>
              <a:miter lim="800000"/>
              <a:headEnd/>
              <a:tailEnd/>
            </a:ln>
            <a:effectLst/>
          </p:spPr>
          <p:txBody>
            <a:bodyPr lIns="3600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1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Gümrükleme ile ilgili işlemler</a:t>
              </a:r>
              <a:endParaRPr kumimoji="0" lang="en-US" altLang="tr-TR" sz="11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78" name="Rectangle 25">
              <a:extLst>
                <a:ext uri="{FF2B5EF4-FFF2-40B4-BE49-F238E27FC236}">
                  <a16:creationId xmlns:a16="http://schemas.microsoft.com/office/drawing/2014/main" id="{8AFDC3AA-E5EE-4BC0-B73D-F89C61FB879E}"/>
                </a:ext>
              </a:extLst>
            </p:cNvPr>
            <p:cNvSpPr>
              <a:spLocks noChangeArrowheads="1"/>
            </p:cNvSpPr>
            <p:nvPr/>
          </p:nvSpPr>
          <p:spPr bwMode="auto">
            <a:xfrm>
              <a:off x="2655888" y="5123434"/>
              <a:ext cx="1905000" cy="732299"/>
            </a:xfrm>
            <a:prstGeom prst="rect">
              <a:avLst/>
            </a:prstGeom>
            <a:solidFill>
              <a:schemeClr val="accent1">
                <a:lumMod val="20000"/>
                <a:lumOff val="80000"/>
              </a:schemeClr>
            </a:solidFill>
            <a:ln w="9525">
              <a:solidFill>
                <a:srgbClr val="C3A572"/>
              </a:solidFill>
              <a:miter lim="800000"/>
              <a:headEnd/>
              <a:tailEnd/>
            </a:ln>
            <a:effectLst/>
          </p:spPr>
          <p:txBody>
            <a:bodyPr wrap="none" tIns="0"/>
            <a:lstStyle/>
            <a:p>
              <a:pPr algn="ctr" fontAlgn="auto">
                <a:spcBef>
                  <a:spcPts val="0"/>
                </a:spcBef>
                <a:spcAft>
                  <a:spcPts val="0"/>
                </a:spcAft>
              </a:pPr>
              <a:r>
                <a:rPr lang="tr-TR" altLang="tr-TR" sz="1300" b="1" kern="0">
                  <a:solidFill>
                    <a:schemeClr val="accent1">
                      <a:lumMod val="50000"/>
                    </a:schemeClr>
                  </a:solidFill>
                  <a:latin typeface="Arial" panose="020B0604020202020204" pitchFamily="34" charset="0"/>
                  <a:cs typeface="Arial" panose="020B0604020202020204" pitchFamily="34" charset="0"/>
                </a:rPr>
                <a:t>Bölge Müdürlükleri</a:t>
              </a:r>
              <a:endParaRPr lang="en-US" altLang="tr-TR" sz="1300" b="1" kern="0" dirty="0">
                <a:solidFill>
                  <a:schemeClr val="accent1">
                    <a:lumMod val="50000"/>
                  </a:schemeClr>
                </a:solidFill>
                <a:latin typeface="Arial" panose="020B0604020202020204" pitchFamily="34" charset="0"/>
                <a:cs typeface="Arial" panose="020B0604020202020204" pitchFamily="34" charset="0"/>
              </a:endParaRPr>
            </a:p>
          </p:txBody>
        </p:sp>
        <p:sp>
          <p:nvSpPr>
            <p:cNvPr id="79" name="Rectangle 26">
              <a:extLst>
                <a:ext uri="{FF2B5EF4-FFF2-40B4-BE49-F238E27FC236}">
                  <a16:creationId xmlns:a16="http://schemas.microsoft.com/office/drawing/2014/main" id="{92B3C89A-7B76-4608-937A-FE5E443F2740}"/>
                </a:ext>
              </a:extLst>
            </p:cNvPr>
            <p:cNvSpPr>
              <a:spLocks noChangeArrowheads="1"/>
            </p:cNvSpPr>
            <p:nvPr/>
          </p:nvSpPr>
          <p:spPr bwMode="auto">
            <a:xfrm>
              <a:off x="2732088" y="5404076"/>
              <a:ext cx="1773238" cy="396114"/>
            </a:xfrm>
            <a:prstGeom prst="rect">
              <a:avLst/>
            </a:prstGeom>
            <a:solidFill>
              <a:schemeClr val="accent1">
                <a:lumMod val="50000"/>
              </a:schemeClr>
            </a:solidFill>
            <a:ln w="9525">
              <a:solidFill>
                <a:srgbClr val="C3A572"/>
              </a:solidFill>
              <a:miter lim="800000"/>
              <a:headEnd/>
              <a:tailEnd/>
            </a:ln>
            <a:effectLst/>
          </p:spPr>
          <p:txBody>
            <a:bodyPr lIns="36000" tIns="0" rIns="0" bIns="0" anchor="ctr"/>
            <a:lstStyle/>
            <a:p>
              <a:pPr algn="ctr" fontAlgn="auto">
                <a:spcBef>
                  <a:spcPts val="0"/>
                </a:spcBef>
                <a:spcAft>
                  <a:spcPts val="0"/>
                </a:spcAft>
              </a:pPr>
              <a:r>
                <a:rPr lang="tr-TR" altLang="tr-TR" sz="1100" b="1" kern="0" dirty="0">
                  <a:solidFill>
                    <a:schemeClr val="bg1"/>
                  </a:solidFill>
                  <a:latin typeface="Arial" panose="020B0604020202020204" pitchFamily="34" charset="0"/>
                  <a:cs typeface="Arial" panose="020B0604020202020204" pitchFamily="34" charset="0"/>
                </a:rPr>
                <a:t>Bütün Belgeleri Görme ve </a:t>
              </a:r>
            </a:p>
            <a:p>
              <a:pPr algn="ctr" fontAlgn="auto">
                <a:spcBef>
                  <a:spcPts val="0"/>
                </a:spcBef>
                <a:spcAft>
                  <a:spcPts val="0"/>
                </a:spcAft>
              </a:pPr>
              <a:r>
                <a:rPr lang="tr-TR" altLang="tr-TR" sz="1100" b="1" kern="0" dirty="0">
                  <a:solidFill>
                    <a:schemeClr val="bg1"/>
                  </a:solidFill>
                  <a:latin typeface="Arial" panose="020B0604020202020204" pitchFamily="34" charset="0"/>
                  <a:cs typeface="Arial" panose="020B0604020202020204" pitchFamily="34" charset="0"/>
                </a:rPr>
                <a:t>Kapatma İşlemleri</a:t>
              </a:r>
              <a:endParaRPr lang="en-US" altLang="tr-TR" sz="1100" b="1" kern="0" dirty="0">
                <a:solidFill>
                  <a:schemeClr val="bg1"/>
                </a:solidFill>
                <a:latin typeface="Arial" panose="020B0604020202020204" pitchFamily="34" charset="0"/>
                <a:cs typeface="Arial" panose="020B0604020202020204" pitchFamily="34" charset="0"/>
              </a:endParaRPr>
            </a:p>
          </p:txBody>
        </p:sp>
        <p:sp>
          <p:nvSpPr>
            <p:cNvPr id="80" name="Rectangle 28">
              <a:extLst>
                <a:ext uri="{FF2B5EF4-FFF2-40B4-BE49-F238E27FC236}">
                  <a16:creationId xmlns:a16="http://schemas.microsoft.com/office/drawing/2014/main" id="{3335AC6D-8F7B-4FF9-9DD9-CED71E5AD77B}"/>
                </a:ext>
              </a:extLst>
            </p:cNvPr>
            <p:cNvSpPr>
              <a:spLocks noChangeArrowheads="1"/>
            </p:cNvSpPr>
            <p:nvPr/>
          </p:nvSpPr>
          <p:spPr bwMode="auto">
            <a:xfrm>
              <a:off x="4652963" y="5123434"/>
              <a:ext cx="1905000" cy="732299"/>
            </a:xfrm>
            <a:prstGeom prst="rect">
              <a:avLst/>
            </a:prstGeom>
            <a:solidFill>
              <a:schemeClr val="accent1">
                <a:lumMod val="20000"/>
                <a:lumOff val="80000"/>
              </a:schemeClr>
            </a:solidFill>
            <a:ln w="9525">
              <a:solidFill>
                <a:srgbClr val="C3A572"/>
              </a:solidFill>
              <a:miter lim="800000"/>
              <a:headEnd/>
              <a:tailEnd/>
            </a:ln>
            <a:effectLst/>
          </p:spPr>
          <p:txBody>
            <a:bodyPr wrap="none" tIns="0"/>
            <a:lstStyle/>
            <a:p>
              <a:pPr algn="ctr" fontAlgn="auto">
                <a:spcBef>
                  <a:spcPts val="0"/>
                </a:spcBef>
                <a:spcAft>
                  <a:spcPts val="0"/>
                </a:spcAft>
              </a:pPr>
              <a:r>
                <a:rPr lang="tr-TR" altLang="tr-TR" sz="1300" b="1" kern="0">
                  <a:solidFill>
                    <a:schemeClr val="accent1">
                      <a:lumMod val="50000"/>
                    </a:schemeClr>
                  </a:solidFill>
                  <a:latin typeface="Arial" panose="020B0604020202020204" pitchFamily="34" charset="0"/>
                  <a:cs typeface="Arial" panose="020B0604020202020204" pitchFamily="34" charset="0"/>
                </a:rPr>
                <a:t>Firma</a:t>
              </a:r>
              <a:endParaRPr lang="en-US" altLang="tr-TR" sz="1300" b="1" kern="0" dirty="0">
                <a:solidFill>
                  <a:schemeClr val="accent1">
                    <a:lumMod val="50000"/>
                  </a:schemeClr>
                </a:solidFill>
                <a:latin typeface="Arial" panose="020B0604020202020204" pitchFamily="34" charset="0"/>
                <a:cs typeface="Arial" panose="020B0604020202020204" pitchFamily="34" charset="0"/>
              </a:endParaRPr>
            </a:p>
          </p:txBody>
        </p:sp>
        <p:sp>
          <p:nvSpPr>
            <p:cNvPr id="81" name="Rectangle 29">
              <a:extLst>
                <a:ext uri="{FF2B5EF4-FFF2-40B4-BE49-F238E27FC236}">
                  <a16:creationId xmlns:a16="http://schemas.microsoft.com/office/drawing/2014/main" id="{A9E137D5-A8ED-4985-BF67-25663600D441}"/>
                </a:ext>
              </a:extLst>
            </p:cNvPr>
            <p:cNvSpPr>
              <a:spLocks noChangeArrowheads="1"/>
            </p:cNvSpPr>
            <p:nvPr/>
          </p:nvSpPr>
          <p:spPr bwMode="auto">
            <a:xfrm>
              <a:off x="4703763" y="5404076"/>
              <a:ext cx="1773238" cy="396114"/>
            </a:xfrm>
            <a:prstGeom prst="rect">
              <a:avLst/>
            </a:prstGeom>
            <a:solidFill>
              <a:schemeClr val="accent1">
                <a:lumMod val="50000"/>
              </a:schemeClr>
            </a:solidFill>
            <a:ln w="9525">
              <a:solidFill>
                <a:srgbClr val="C3A572"/>
              </a:solidFill>
              <a:miter lim="800000"/>
              <a:headEnd/>
              <a:tailEnd/>
            </a:ln>
            <a:effectLst/>
          </p:spPr>
          <p:txBody>
            <a:bodyPr lIns="36000" tIns="0" rIns="0" bIns="0" anchor="ctr"/>
            <a:lstStyle/>
            <a:p>
              <a:pPr algn="ctr" fontAlgn="auto">
                <a:spcBef>
                  <a:spcPts val="0"/>
                </a:spcBef>
                <a:spcAft>
                  <a:spcPts val="0"/>
                </a:spcAft>
              </a:pPr>
              <a:r>
                <a:rPr lang="tr-TR" altLang="tr-TR" sz="1100" b="1" kern="0" dirty="0">
                  <a:solidFill>
                    <a:schemeClr val="bg1"/>
                  </a:solidFill>
                  <a:latin typeface="Arial" panose="020B0604020202020204" pitchFamily="34" charset="0"/>
                  <a:cs typeface="Arial" panose="020B0604020202020204" pitchFamily="34" charset="0"/>
                </a:rPr>
                <a:t>Belgelerini Takip ve Revize Müracaatı</a:t>
              </a:r>
              <a:endParaRPr lang="en-US" altLang="tr-TR" sz="1100" b="1" kern="0" dirty="0">
                <a:solidFill>
                  <a:schemeClr val="bg1"/>
                </a:solidFill>
                <a:latin typeface="Arial" panose="020B0604020202020204" pitchFamily="34" charset="0"/>
                <a:cs typeface="Arial" panose="020B0604020202020204" pitchFamily="34" charset="0"/>
              </a:endParaRPr>
            </a:p>
          </p:txBody>
        </p:sp>
        <p:sp>
          <p:nvSpPr>
            <p:cNvPr id="82" name="Rectangle 31">
              <a:extLst>
                <a:ext uri="{FF2B5EF4-FFF2-40B4-BE49-F238E27FC236}">
                  <a16:creationId xmlns:a16="http://schemas.microsoft.com/office/drawing/2014/main" id="{DD6D345D-88B5-4E33-8D80-8AF08D4F9794}"/>
                </a:ext>
              </a:extLst>
            </p:cNvPr>
            <p:cNvSpPr>
              <a:spLocks noChangeArrowheads="1"/>
            </p:cNvSpPr>
            <p:nvPr/>
          </p:nvSpPr>
          <p:spPr bwMode="auto">
            <a:xfrm>
              <a:off x="6648451" y="5123434"/>
              <a:ext cx="1905000" cy="732299"/>
            </a:xfrm>
            <a:prstGeom prst="rect">
              <a:avLst/>
            </a:prstGeom>
            <a:solidFill>
              <a:schemeClr val="accent1">
                <a:lumMod val="20000"/>
                <a:lumOff val="80000"/>
              </a:schemeClr>
            </a:solidFill>
            <a:ln w="9525">
              <a:solidFill>
                <a:srgbClr val="C3A572"/>
              </a:solidFill>
              <a:miter lim="800000"/>
              <a:headEnd/>
              <a:tailEnd/>
            </a:ln>
            <a:effectLst/>
          </p:spPr>
          <p:txBody>
            <a:bodyPr wrap="none" tIns="0"/>
            <a:lstStyle/>
            <a:p>
              <a:pPr algn="ctr" fontAlgn="auto">
                <a:spcBef>
                  <a:spcPts val="0"/>
                </a:spcBef>
                <a:spcAft>
                  <a:spcPts val="0"/>
                </a:spcAft>
              </a:pPr>
              <a:r>
                <a:rPr lang="tr-TR" altLang="tr-TR" sz="1300" b="1" kern="0">
                  <a:solidFill>
                    <a:schemeClr val="accent1">
                      <a:lumMod val="50000"/>
                    </a:schemeClr>
                  </a:solidFill>
                  <a:latin typeface="Arial" panose="020B0604020202020204" pitchFamily="34" charset="0"/>
                  <a:cs typeface="Arial" panose="020B0604020202020204" pitchFamily="34" charset="0"/>
                </a:rPr>
                <a:t>Denetim Birimleri</a:t>
              </a:r>
              <a:endParaRPr lang="en-US" altLang="tr-TR" sz="1300" b="1" kern="0" dirty="0">
                <a:solidFill>
                  <a:schemeClr val="accent1">
                    <a:lumMod val="50000"/>
                  </a:schemeClr>
                </a:solidFill>
                <a:latin typeface="Arial" panose="020B0604020202020204" pitchFamily="34" charset="0"/>
                <a:cs typeface="Arial" panose="020B0604020202020204" pitchFamily="34" charset="0"/>
              </a:endParaRPr>
            </a:p>
          </p:txBody>
        </p:sp>
        <p:sp>
          <p:nvSpPr>
            <p:cNvPr id="83" name="Rectangle 32">
              <a:extLst>
                <a:ext uri="{FF2B5EF4-FFF2-40B4-BE49-F238E27FC236}">
                  <a16:creationId xmlns:a16="http://schemas.microsoft.com/office/drawing/2014/main" id="{603E962C-F6A8-448C-BF01-D7EC832654AC}"/>
                </a:ext>
              </a:extLst>
            </p:cNvPr>
            <p:cNvSpPr>
              <a:spLocks noChangeArrowheads="1"/>
            </p:cNvSpPr>
            <p:nvPr/>
          </p:nvSpPr>
          <p:spPr bwMode="auto">
            <a:xfrm>
              <a:off x="6724651" y="5404076"/>
              <a:ext cx="1773238" cy="396114"/>
            </a:xfrm>
            <a:prstGeom prst="rect">
              <a:avLst/>
            </a:prstGeom>
            <a:solidFill>
              <a:schemeClr val="accent1">
                <a:lumMod val="50000"/>
              </a:schemeClr>
            </a:solidFill>
            <a:ln w="9525">
              <a:solidFill>
                <a:srgbClr val="C3A572"/>
              </a:solidFill>
              <a:miter lim="800000"/>
              <a:headEnd/>
              <a:tailEnd/>
            </a:ln>
            <a:effectLst/>
          </p:spPr>
          <p:txBody>
            <a:bodyPr lIns="36000" tIns="0" rIns="0" bIns="0" anchor="ctr"/>
            <a:lstStyle/>
            <a:p>
              <a:pPr algn="ctr" fontAlgn="auto">
                <a:spcBef>
                  <a:spcPts val="0"/>
                </a:spcBef>
                <a:spcAft>
                  <a:spcPts val="0"/>
                </a:spcAft>
              </a:pPr>
              <a:r>
                <a:rPr lang="tr-TR" altLang="tr-TR" sz="1100" b="1" kern="0" dirty="0">
                  <a:solidFill>
                    <a:schemeClr val="bg1"/>
                  </a:solidFill>
                  <a:latin typeface="Arial" panose="020B0604020202020204" pitchFamily="34" charset="0"/>
                  <a:cs typeface="Arial" panose="020B0604020202020204" pitchFamily="34" charset="0"/>
                </a:rPr>
                <a:t>Tüm Belgeleri ve Bilgileri </a:t>
              </a:r>
              <a:r>
                <a:rPr lang="tr-TR" altLang="tr-TR" sz="1100" b="1" kern="0">
                  <a:solidFill>
                    <a:schemeClr val="bg1"/>
                  </a:solidFill>
                  <a:latin typeface="Arial" panose="020B0604020202020204" pitchFamily="34" charset="0"/>
                  <a:cs typeface="Arial" panose="020B0604020202020204" pitchFamily="34" charset="0"/>
                </a:rPr>
                <a:t>Görme Yetkisi</a:t>
              </a:r>
              <a:endParaRPr lang="en-US" altLang="tr-TR" sz="1100" b="1" kern="0" dirty="0">
                <a:solidFill>
                  <a:schemeClr val="bg1"/>
                </a:solidFill>
                <a:latin typeface="Arial" panose="020B0604020202020204" pitchFamily="34" charset="0"/>
                <a:cs typeface="Arial" panose="020B0604020202020204" pitchFamily="34" charset="0"/>
              </a:endParaRPr>
            </a:p>
          </p:txBody>
        </p:sp>
      </p:grpSp>
      <p:cxnSp>
        <p:nvCxnSpPr>
          <p:cNvPr id="84" name="AutoShape 34">
            <a:extLst>
              <a:ext uri="{FF2B5EF4-FFF2-40B4-BE49-F238E27FC236}">
                <a16:creationId xmlns:a16="http://schemas.microsoft.com/office/drawing/2014/main" id="{0CCE216F-75D4-4A69-ABCE-EBAADBDA864C}"/>
              </a:ext>
            </a:extLst>
          </p:cNvPr>
          <p:cNvCxnSpPr>
            <a:cxnSpLocks noChangeShapeType="1"/>
            <a:stCxn id="62" idx="1"/>
            <a:endCxn id="75" idx="0"/>
          </p:cNvCxnSpPr>
          <p:nvPr/>
        </p:nvCxnSpPr>
        <p:spPr bwMode="auto">
          <a:xfrm rot="16200000" flipH="1">
            <a:off x="3749477" y="4550030"/>
            <a:ext cx="430212" cy="1423988"/>
          </a:xfrm>
          <a:prstGeom prst="bentConnector3">
            <a:avLst>
              <a:gd name="adj1" fmla="val 49815"/>
            </a:avLst>
          </a:prstGeom>
          <a:noFill/>
          <a:ln w="38100">
            <a:solidFill>
              <a:srgbClr val="0070C0"/>
            </a:solidFill>
            <a:miter lim="800000"/>
            <a:headEnd/>
            <a:tailEnd type="triangle" w="med" len="med"/>
          </a:ln>
          <a:effectLst/>
        </p:spPr>
      </p:cxnSp>
      <p:cxnSp>
        <p:nvCxnSpPr>
          <p:cNvPr id="85" name="AutoShape 35">
            <a:extLst>
              <a:ext uri="{FF2B5EF4-FFF2-40B4-BE49-F238E27FC236}">
                <a16:creationId xmlns:a16="http://schemas.microsoft.com/office/drawing/2014/main" id="{B6ED9B89-00A0-4141-8533-BB6DD25587A7}"/>
              </a:ext>
            </a:extLst>
          </p:cNvPr>
          <p:cNvCxnSpPr>
            <a:cxnSpLocks noChangeShapeType="1"/>
            <a:stCxn id="59" idx="2"/>
            <a:endCxn id="63" idx="0"/>
          </p:cNvCxnSpPr>
          <p:nvPr/>
        </p:nvCxnSpPr>
        <p:spPr bwMode="auto">
          <a:xfrm>
            <a:off x="4482902" y="2238630"/>
            <a:ext cx="0" cy="284163"/>
          </a:xfrm>
          <a:prstGeom prst="straightConnector1">
            <a:avLst/>
          </a:prstGeom>
          <a:solidFill>
            <a:srgbClr val="C3A572"/>
          </a:solidFill>
          <a:ln w="28575" cap="rnd" cmpd="sng" algn="ctr">
            <a:solidFill>
              <a:srgbClr val="0070C0"/>
            </a:solidFill>
            <a:prstDash val="solid"/>
            <a:headEnd/>
            <a:tailEnd type="triangle" w="med" len="med"/>
          </a:ln>
          <a:effectLst/>
        </p:spPr>
      </p:cxnSp>
      <p:sp>
        <p:nvSpPr>
          <p:cNvPr id="86" name="Rectangle 37">
            <a:extLst>
              <a:ext uri="{FF2B5EF4-FFF2-40B4-BE49-F238E27FC236}">
                <a16:creationId xmlns:a16="http://schemas.microsoft.com/office/drawing/2014/main" id="{ADCFA56D-41E2-48BE-A889-998B2B59D366}"/>
              </a:ext>
            </a:extLst>
          </p:cNvPr>
          <p:cNvSpPr>
            <a:spLocks noChangeArrowheads="1"/>
          </p:cNvSpPr>
          <p:nvPr/>
        </p:nvSpPr>
        <p:spPr bwMode="auto">
          <a:xfrm>
            <a:off x="811014" y="1905255"/>
            <a:ext cx="1601788" cy="288925"/>
          </a:xfrm>
          <a:prstGeom prst="rect">
            <a:avLst/>
          </a:prstGeom>
          <a:solidFill>
            <a:schemeClr val="accent1">
              <a:lumMod val="50000"/>
            </a:schemeClr>
          </a:solidFill>
          <a:ln w="19050" cap="rnd" cmpd="sng" algn="ctr">
            <a:solidFill>
              <a:schemeClr val="bg2"/>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15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Başvuru</a:t>
            </a:r>
            <a:endParaRPr kumimoji="0" lang="en-US" altLang="tr-TR" sz="15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7" name="Line 43">
            <a:extLst>
              <a:ext uri="{FF2B5EF4-FFF2-40B4-BE49-F238E27FC236}">
                <a16:creationId xmlns:a16="http://schemas.microsoft.com/office/drawing/2014/main" id="{C2AA2FE1-291B-4CDF-883F-566F13604580}"/>
              </a:ext>
            </a:extLst>
          </p:cNvPr>
          <p:cNvSpPr>
            <a:spLocks noChangeShapeType="1"/>
          </p:cNvSpPr>
          <p:nvPr/>
        </p:nvSpPr>
        <p:spPr bwMode="auto">
          <a:xfrm flipV="1">
            <a:off x="2439788" y="2071069"/>
            <a:ext cx="900113" cy="5636"/>
          </a:xfrm>
          <a:prstGeom prst="line">
            <a:avLst/>
          </a:prstGeom>
          <a:solidFill>
            <a:srgbClr val="C3A572"/>
          </a:solidFill>
          <a:ln w="28575" cap="rnd" cmpd="sng" algn="ctr">
            <a:solidFill>
              <a:srgbClr val="0070C0"/>
            </a:solidFill>
            <a:prstDash val="solid"/>
            <a:headEnd/>
            <a:tailEnd type="triangle" w="med" len="me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8" name="Line 48">
            <a:extLst>
              <a:ext uri="{FF2B5EF4-FFF2-40B4-BE49-F238E27FC236}">
                <a16:creationId xmlns:a16="http://schemas.microsoft.com/office/drawing/2014/main" id="{7BC73F7D-CE01-4553-B3FF-2444E392A763}"/>
              </a:ext>
            </a:extLst>
          </p:cNvPr>
          <p:cNvSpPr>
            <a:spLocks noChangeShapeType="1"/>
          </p:cNvSpPr>
          <p:nvPr/>
        </p:nvSpPr>
        <p:spPr bwMode="auto">
          <a:xfrm>
            <a:off x="5652889" y="2708530"/>
            <a:ext cx="647700" cy="0"/>
          </a:xfrm>
          <a:prstGeom prst="line">
            <a:avLst/>
          </a:prstGeom>
          <a:solidFill>
            <a:srgbClr val="C3A572"/>
          </a:solidFill>
          <a:ln w="28575" cap="rnd" cmpd="sng" algn="ctr">
            <a:solidFill>
              <a:srgbClr val="0070C0"/>
            </a:solidFill>
            <a:prstDash val="solid"/>
            <a:headEnd/>
            <a:tailEnd type="triangle" w="med" len="me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9" name="Line 49">
            <a:extLst>
              <a:ext uri="{FF2B5EF4-FFF2-40B4-BE49-F238E27FC236}">
                <a16:creationId xmlns:a16="http://schemas.microsoft.com/office/drawing/2014/main" id="{0370E181-A31D-47F6-A4D8-AD2503C5CB93}"/>
              </a:ext>
            </a:extLst>
          </p:cNvPr>
          <p:cNvSpPr>
            <a:spLocks noChangeShapeType="1"/>
          </p:cNvSpPr>
          <p:nvPr/>
        </p:nvSpPr>
        <p:spPr bwMode="auto">
          <a:xfrm>
            <a:off x="5891014" y="4408743"/>
            <a:ext cx="431800" cy="0"/>
          </a:xfrm>
          <a:prstGeom prst="line">
            <a:avLst/>
          </a:prstGeom>
          <a:solidFill>
            <a:srgbClr val="C3A572"/>
          </a:solidFill>
          <a:ln w="28575" cap="rnd" cmpd="sng" algn="ctr">
            <a:solidFill>
              <a:srgbClr val="0070C0"/>
            </a:solidFill>
            <a:prstDash val="solid"/>
            <a:headEnd/>
            <a:tailEnd type="triangle" w="med" len="me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7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strips(downRight)">
                                      <p:cBhvr>
                                        <p:cTn id="7" dur="500"/>
                                        <p:tgtEl>
                                          <p:spTgt spid="86"/>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strips(downRight)">
                                      <p:cBhvr>
                                        <p:cTn id="11" dur="500"/>
                                        <p:tgtEl>
                                          <p:spTgt spid="87"/>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strips(downRight)">
                                      <p:cBhvr>
                                        <p:cTn id="15" dur="500"/>
                                        <p:tgtEl>
                                          <p:spTgt spid="59"/>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strips(downRight)">
                                      <p:cBhvr>
                                        <p:cTn id="19" dur="500"/>
                                        <p:tgtEl>
                                          <p:spTgt spid="85"/>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strips(downRight)">
                                      <p:cBhvr>
                                        <p:cTn id="23" dur="500"/>
                                        <p:tgtEl>
                                          <p:spTgt spid="63"/>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strips(downRight)">
                                      <p:cBhvr>
                                        <p:cTn id="27" dur="500"/>
                                        <p:tgtEl>
                                          <p:spTgt spid="88"/>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strips(downRight)">
                                      <p:cBhvr>
                                        <p:cTn id="31" dur="500"/>
                                        <p:tgtEl>
                                          <p:spTgt spid="64"/>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Right)">
                                      <p:cBhvr>
                                        <p:cTn id="35" dur="500"/>
                                        <p:tgtEl>
                                          <p:spTgt spid="65"/>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strips(downRight)">
                                      <p:cBhvr>
                                        <p:cTn id="39" dur="500"/>
                                        <p:tgtEl>
                                          <p:spTgt spid="66"/>
                                        </p:tgtEl>
                                      </p:cBhvr>
                                    </p:animEffect>
                                  </p:childTnLst>
                                </p:cTn>
                              </p:par>
                            </p:childTnLst>
                          </p:cTn>
                        </p:par>
                        <p:par>
                          <p:cTn id="40" fill="hold">
                            <p:stCondLst>
                              <p:cond delay="4500"/>
                            </p:stCondLst>
                            <p:childTnLst>
                              <p:par>
                                <p:cTn id="41" presetID="18" presetClass="entr" presetSubtype="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strips(downRight)">
                                      <p:cBhvr>
                                        <p:cTn id="43" dur="500"/>
                                        <p:tgtEl>
                                          <p:spTgt spid="67"/>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strips(downRight)">
                                      <p:cBhvr>
                                        <p:cTn id="47" dur="500"/>
                                        <p:tgtEl>
                                          <p:spTgt spid="60"/>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strips(downRight)">
                                      <p:cBhvr>
                                        <p:cTn id="51" dur="500"/>
                                        <p:tgtEl>
                                          <p:spTgt spid="72"/>
                                        </p:tgtEl>
                                      </p:cBhvr>
                                    </p:animEffect>
                                  </p:childTnLst>
                                </p:cTn>
                              </p:par>
                            </p:childTnLst>
                          </p:cTn>
                        </p:par>
                        <p:par>
                          <p:cTn id="52" fill="hold">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strips(downRight)">
                                      <p:cBhvr>
                                        <p:cTn id="55" dur="500"/>
                                        <p:tgtEl>
                                          <p:spTgt spid="68"/>
                                        </p:tgtEl>
                                      </p:cBhvr>
                                    </p:animEffect>
                                  </p:childTnLst>
                                </p:cTn>
                              </p:par>
                            </p:childTnLst>
                          </p:cTn>
                        </p:par>
                        <p:par>
                          <p:cTn id="56" fill="hold">
                            <p:stCondLst>
                              <p:cond delay="6500"/>
                            </p:stCondLst>
                            <p:childTnLst>
                              <p:par>
                                <p:cTn id="57" presetID="18" presetClass="entr" presetSubtype="6" fill="hold" grpId="0"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strips(downRight)">
                                      <p:cBhvr>
                                        <p:cTn id="59" dur="500"/>
                                        <p:tgtEl>
                                          <p:spTgt spid="69"/>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strips(downRight)">
                                      <p:cBhvr>
                                        <p:cTn id="63" dur="500"/>
                                        <p:tgtEl>
                                          <p:spTgt spid="70"/>
                                        </p:tgtEl>
                                      </p:cBhvr>
                                    </p:animEffect>
                                  </p:childTnLst>
                                </p:cTn>
                              </p:par>
                            </p:childTnLst>
                          </p:cTn>
                        </p:par>
                        <p:par>
                          <p:cTn id="64" fill="hold">
                            <p:stCondLst>
                              <p:cond delay="7500"/>
                            </p:stCondLst>
                            <p:childTnLst>
                              <p:par>
                                <p:cTn id="65" presetID="18" presetClass="entr" presetSubtype="6"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strips(downRight)">
                                      <p:cBhvr>
                                        <p:cTn id="67" dur="500"/>
                                        <p:tgtEl>
                                          <p:spTgt spid="71"/>
                                        </p:tgtEl>
                                      </p:cBhvr>
                                    </p:animEffect>
                                  </p:childTnLst>
                                </p:cTn>
                              </p:par>
                            </p:childTnLst>
                          </p:cTn>
                        </p:par>
                        <p:par>
                          <p:cTn id="68" fill="hold">
                            <p:stCondLst>
                              <p:cond delay="8000"/>
                            </p:stCondLst>
                            <p:childTnLst>
                              <p:par>
                                <p:cTn id="69" presetID="18" presetClass="entr" presetSubtype="6"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downRight)">
                                      <p:cBhvr>
                                        <p:cTn id="71" dur="500"/>
                                        <p:tgtEl>
                                          <p:spTgt spid="61"/>
                                        </p:tgtEl>
                                      </p:cBhvr>
                                    </p:animEffect>
                                  </p:childTnLst>
                                </p:cTn>
                              </p:par>
                            </p:childTnLst>
                          </p:cTn>
                        </p:par>
                        <p:par>
                          <p:cTn id="72" fill="hold">
                            <p:stCondLst>
                              <p:cond delay="8500"/>
                            </p:stCondLst>
                            <p:childTnLst>
                              <p:par>
                                <p:cTn id="73" presetID="18" presetClass="entr" presetSubtype="6"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strips(downRight)">
                                      <p:cBhvr>
                                        <p:cTn id="75" dur="500"/>
                                        <p:tgtEl>
                                          <p:spTgt spid="89"/>
                                        </p:tgtEl>
                                      </p:cBhvr>
                                    </p:animEffect>
                                  </p:childTnLst>
                                </p:cTn>
                              </p:par>
                            </p:childTnLst>
                          </p:cTn>
                        </p:par>
                        <p:par>
                          <p:cTn id="76" fill="hold">
                            <p:stCondLst>
                              <p:cond delay="9000"/>
                            </p:stCondLst>
                            <p:childTnLst>
                              <p:par>
                                <p:cTn id="77" presetID="18" presetClass="entr" presetSubtype="6"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strips(downRight)">
                                      <p:cBhvr>
                                        <p:cTn id="79" dur="500"/>
                                        <p:tgtEl>
                                          <p:spTgt spid="73"/>
                                        </p:tgtEl>
                                      </p:cBhvr>
                                    </p:animEffect>
                                  </p:childTnLst>
                                </p:cTn>
                              </p:par>
                            </p:childTnLst>
                          </p:cTn>
                        </p:par>
                        <p:par>
                          <p:cTn id="80" fill="hold">
                            <p:stCondLst>
                              <p:cond delay="9500"/>
                            </p:stCondLst>
                            <p:childTnLst>
                              <p:par>
                                <p:cTn id="81" presetID="18" presetClass="entr" presetSubtype="6"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strips(downRight)">
                                      <p:cBhvr>
                                        <p:cTn id="83" dur="500"/>
                                        <p:tgtEl>
                                          <p:spTgt spid="62"/>
                                        </p:tgtEl>
                                      </p:cBhvr>
                                    </p:animEffect>
                                  </p:childTnLst>
                                </p:cTn>
                              </p:par>
                            </p:childTnLst>
                          </p:cTn>
                        </p:par>
                        <p:par>
                          <p:cTn id="84" fill="hold">
                            <p:stCondLst>
                              <p:cond delay="10000"/>
                            </p:stCondLst>
                            <p:childTnLst>
                              <p:par>
                                <p:cTn id="85" presetID="18" presetClass="entr" presetSubtype="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strips(downRight)">
                                      <p:cBhvr>
                                        <p:cTn id="87" dur="500"/>
                                        <p:tgtEl>
                                          <p:spTgt spid="84"/>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6" fill="hold" nodeType="click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strips(downRight)">
                                      <p:cBhvr>
                                        <p:cTn id="9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P spid="60" grpId="0" animBg="1" autoUpdateAnimBg="0"/>
      <p:bldP spid="61" grpId="0" animBg="1" autoUpdateAnimBg="0"/>
      <p:bldP spid="62" grpId="0" animBg="1" autoUpdateAnimBg="0"/>
      <p:bldP spid="63" grpId="0" animBg="1" autoUpdateAnimBg="0"/>
      <p:bldP spid="64" grpId="0" animBg="1" autoUpdateAnimBg="0"/>
      <p:bldP spid="65" grpId="0" animBg="1" autoUpdateAnimBg="0"/>
      <p:bldP spid="66" grpId="0" animBg="1" autoUpdateAnimBg="0"/>
      <p:bldP spid="68" grpId="0" animBg="1" autoUpdateAnimBg="0"/>
      <p:bldP spid="69" grpId="0" animBg="1" autoUpdateAnimBg="0"/>
      <p:bldP spid="70" grpId="0" animBg="1" autoUpdateAnimBg="0"/>
      <p:bldP spid="71" grpId="0" animBg="1" autoUpdateAnimBg="0"/>
      <p:bldP spid="72" grpId="0" animBg="1" autoUpdateAnimBg="0"/>
      <p:bldP spid="73" grpId="0" animBg="1" autoUpdateAnimBg="0"/>
      <p:bldP spid="86" grpId="0" animBg="1" autoUpdateAnimBg="0"/>
      <p:bldP spid="87" grpId="0" animBg="1"/>
      <p:bldP spid="88" grpId="0" animBg="1"/>
      <p:bldP spid="8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73A998-050B-4B58-BBB4-BDAD82F3BBF4}" type="slidenum">
              <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a:xfrm>
            <a:off x="1918926" y="550757"/>
            <a:ext cx="7094323" cy="1325563"/>
          </a:xfrm>
        </p:spPr>
        <p:txBody>
          <a:bodyPr>
            <a:normAutofit/>
          </a:bodyPr>
          <a:lstStyle/>
          <a:p>
            <a:pPr algn="ctr">
              <a:lnSpc>
                <a:spcPct val="107000"/>
              </a:lnSpc>
              <a:spcAft>
                <a:spcPts val="800"/>
              </a:spcAft>
            </a:pPr>
            <a:r>
              <a:rPr lang="tr-TR" altLang="tr-TR" sz="2900" dirty="0">
                <a:solidFill>
                  <a:srgbClr val="083048"/>
                </a:solidFill>
                <a:latin typeface="Century Gothic" panose="020F0302020204030204"/>
              </a:rPr>
              <a:t>BELGE İHRACAT TAAHHÜDÜNÜN </a:t>
            </a:r>
            <a:br>
              <a:rPr lang="tr-TR" altLang="tr-TR" sz="2900" dirty="0">
                <a:solidFill>
                  <a:srgbClr val="083048"/>
                </a:solidFill>
                <a:latin typeface="Century Gothic" panose="020F0302020204030204"/>
              </a:rPr>
            </a:br>
            <a:r>
              <a:rPr lang="tr-TR" altLang="tr-TR" sz="2900" dirty="0">
                <a:solidFill>
                  <a:srgbClr val="083048"/>
                </a:solidFill>
                <a:latin typeface="Century Gothic" panose="020F0302020204030204"/>
              </a:rPr>
              <a:t>KAPATILMASI</a:t>
            </a:r>
            <a:endParaRPr lang="tr-TR" sz="2900" dirty="0">
              <a:solidFill>
                <a:srgbClr val="083048"/>
              </a:solidFill>
              <a:latin typeface="Century Gothic" panose="020F0302020204030204"/>
            </a:endParaRPr>
          </a:p>
        </p:txBody>
      </p:sp>
      <p:grpSp>
        <p:nvGrpSpPr>
          <p:cNvPr id="6" name="Grup 5">
            <a:extLst>
              <a:ext uri="{FF2B5EF4-FFF2-40B4-BE49-F238E27FC236}">
                <a16:creationId xmlns:a16="http://schemas.microsoft.com/office/drawing/2014/main" id="{EFEEB8EA-E89D-448D-9E70-9EC4D98D84B8}"/>
              </a:ext>
            </a:extLst>
          </p:cNvPr>
          <p:cNvGrpSpPr/>
          <p:nvPr/>
        </p:nvGrpSpPr>
        <p:grpSpPr>
          <a:xfrm>
            <a:off x="165714" y="1843881"/>
            <a:ext cx="8847535" cy="4038476"/>
            <a:chOff x="223837" y="828675"/>
            <a:chExt cx="13863638" cy="5714954"/>
          </a:xfrm>
        </p:grpSpPr>
        <p:sp>
          <p:nvSpPr>
            <p:cNvPr id="8" name="Dikdörtgen: Köşeleri Yuvarlatılmış 10">
              <a:extLst>
                <a:ext uri="{FF2B5EF4-FFF2-40B4-BE49-F238E27FC236}">
                  <a16:creationId xmlns:a16="http://schemas.microsoft.com/office/drawing/2014/main" id="{C1C331E4-B8EF-4169-863E-AC6FE4E87A34}"/>
                </a:ext>
              </a:extLst>
            </p:cNvPr>
            <p:cNvSpPr/>
            <p:nvPr/>
          </p:nvSpPr>
          <p:spPr>
            <a:xfrm>
              <a:off x="223837" y="1390650"/>
              <a:ext cx="2280873" cy="1228725"/>
            </a:xfrm>
            <a:prstGeom prst="roundRect">
              <a:avLst/>
            </a:prstGeom>
            <a:solidFill>
              <a:srgbClr val="1E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1050" b="1" dirty="0">
                  <a:solidFill>
                    <a:srgbClr val="FFC000">
                      <a:lumMod val="60000"/>
                      <a:lumOff val="40000"/>
                    </a:srgbClr>
                  </a:solidFill>
                  <a:latin typeface="Calibri" panose="020F0502020204030204" pitchFamily="34" charset="0"/>
                  <a:cs typeface="Arial" panose="020B0604020202020204" pitchFamily="34" charset="0"/>
                </a:rPr>
                <a:t>Belge Süresi Sonundan İtibaren 3 Ay İçerisinde Bölge Müdürlüğüne Başvuru</a:t>
              </a:r>
            </a:p>
          </p:txBody>
        </p:sp>
        <p:sp>
          <p:nvSpPr>
            <p:cNvPr id="9" name="Dikdörtgen: Köşeleri Yuvarlatılmış 11">
              <a:extLst>
                <a:ext uri="{FF2B5EF4-FFF2-40B4-BE49-F238E27FC236}">
                  <a16:creationId xmlns:a16="http://schemas.microsoft.com/office/drawing/2014/main" id="{24EC6091-9882-4B45-B318-6D8BB3A212EA}"/>
                </a:ext>
              </a:extLst>
            </p:cNvPr>
            <p:cNvSpPr/>
            <p:nvPr/>
          </p:nvSpPr>
          <p:spPr>
            <a:xfrm>
              <a:off x="223837" y="3562350"/>
              <a:ext cx="2280873" cy="2981279"/>
            </a:xfrm>
            <a:prstGeom prst="roundRect">
              <a:avLst/>
            </a:prstGeom>
            <a:gradFill flip="none" rotWithShape="1">
              <a:gsLst>
                <a:gs pos="0">
                  <a:srgbClr val="1E305D">
                    <a:tint val="66000"/>
                    <a:satMod val="160000"/>
                  </a:srgbClr>
                </a:gs>
                <a:gs pos="50000">
                  <a:srgbClr val="1E305D">
                    <a:tint val="44500"/>
                    <a:satMod val="160000"/>
                  </a:srgbClr>
                </a:gs>
                <a:gs pos="100000">
                  <a:srgbClr val="1E305D">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1200" dirty="0">
                  <a:solidFill>
                    <a:prstClr val="black"/>
                  </a:solidFill>
                  <a:latin typeface="Calibri"/>
                </a:rPr>
                <a:t>Toplam 11 Gümrük ve Dış Ticaret Bölge Müdürlüğünde 18 adet DTİM bulunmakta; bunlardan 13’ünde DİİB kapatma ve revize işlemleri yapılmaktadır.</a:t>
              </a:r>
            </a:p>
          </p:txBody>
        </p:sp>
        <p:sp>
          <p:nvSpPr>
            <p:cNvPr id="10" name="Ok: Aşağı 9">
              <a:extLst>
                <a:ext uri="{FF2B5EF4-FFF2-40B4-BE49-F238E27FC236}">
                  <a16:creationId xmlns:a16="http://schemas.microsoft.com/office/drawing/2014/main" id="{40DCA803-A5A3-4D17-845B-6054593D00D1}"/>
                </a:ext>
              </a:extLst>
            </p:cNvPr>
            <p:cNvSpPr/>
            <p:nvPr/>
          </p:nvSpPr>
          <p:spPr>
            <a:xfrm>
              <a:off x="1111860" y="2724150"/>
              <a:ext cx="504825" cy="733425"/>
            </a:xfrm>
            <a:prstGeom prst="downArrow">
              <a:avLst/>
            </a:prstGeom>
            <a:gradFill flip="none" rotWithShape="1">
              <a:gsLst>
                <a:gs pos="0">
                  <a:srgbClr val="1E305D">
                    <a:tint val="66000"/>
                    <a:satMod val="160000"/>
                  </a:srgbClr>
                </a:gs>
                <a:gs pos="50000">
                  <a:srgbClr val="1E305D">
                    <a:tint val="44500"/>
                    <a:satMod val="160000"/>
                  </a:srgbClr>
                </a:gs>
                <a:gs pos="100000">
                  <a:srgbClr val="1E305D">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tr-TR" sz="1350">
                <a:solidFill>
                  <a:prstClr val="white"/>
                </a:solidFill>
                <a:latin typeface="Calibri"/>
              </a:endParaRPr>
            </a:p>
          </p:txBody>
        </p:sp>
        <p:sp>
          <p:nvSpPr>
            <p:cNvPr id="11" name="Dikdörtgen: Köşeleri Yuvarlatılmış 13">
              <a:extLst>
                <a:ext uri="{FF2B5EF4-FFF2-40B4-BE49-F238E27FC236}">
                  <a16:creationId xmlns:a16="http://schemas.microsoft.com/office/drawing/2014/main" id="{63BBE492-1ECB-4745-AA32-5838CA304892}"/>
                </a:ext>
              </a:extLst>
            </p:cNvPr>
            <p:cNvSpPr/>
            <p:nvPr/>
          </p:nvSpPr>
          <p:spPr>
            <a:xfrm>
              <a:off x="3524735" y="1347787"/>
              <a:ext cx="2280873" cy="1228725"/>
            </a:xfrm>
            <a:prstGeom prst="roundRect">
              <a:avLst/>
            </a:prstGeom>
            <a:solidFill>
              <a:srgbClr val="1E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1200" b="1" dirty="0">
                  <a:solidFill>
                    <a:srgbClr val="FFC000">
                      <a:lumMod val="60000"/>
                      <a:lumOff val="40000"/>
                    </a:srgbClr>
                  </a:solidFill>
                  <a:latin typeface="Calibri" panose="020F0502020204030204" pitchFamily="34" charset="0"/>
                  <a:cs typeface="Arial" panose="020B0604020202020204" pitchFamily="34" charset="0"/>
                </a:rPr>
                <a:t>3 Ay İçerisinde Belge İbrazı</a:t>
              </a:r>
            </a:p>
          </p:txBody>
        </p:sp>
        <p:cxnSp>
          <p:nvCxnSpPr>
            <p:cNvPr id="12" name="Düz Ok Bağlayıcısı 11">
              <a:extLst>
                <a:ext uri="{FF2B5EF4-FFF2-40B4-BE49-F238E27FC236}">
                  <a16:creationId xmlns:a16="http://schemas.microsoft.com/office/drawing/2014/main" id="{9D32796C-0287-4A44-B958-4FD884E5F34F}"/>
                </a:ext>
              </a:extLst>
            </p:cNvPr>
            <p:cNvCxnSpPr/>
            <p:nvPr/>
          </p:nvCxnSpPr>
          <p:spPr>
            <a:xfrm>
              <a:off x="2682570" y="1962150"/>
              <a:ext cx="664305" cy="0"/>
            </a:xfrm>
            <a:prstGeom prst="straightConnector1">
              <a:avLst/>
            </a:prstGeom>
            <a:ln>
              <a:solidFill>
                <a:srgbClr val="C5A261"/>
              </a:solidFill>
              <a:tailEnd type="triangle"/>
            </a:ln>
          </p:spPr>
          <p:style>
            <a:lnRef idx="1">
              <a:schemeClr val="accent1"/>
            </a:lnRef>
            <a:fillRef idx="0">
              <a:schemeClr val="accent1"/>
            </a:fillRef>
            <a:effectRef idx="0">
              <a:schemeClr val="accent1"/>
            </a:effectRef>
            <a:fontRef idx="minor">
              <a:schemeClr val="tx1"/>
            </a:fontRef>
          </p:style>
        </p:cxnSp>
        <p:sp>
          <p:nvSpPr>
            <p:cNvPr id="13" name="Ok: Aşağı 12">
              <a:extLst>
                <a:ext uri="{FF2B5EF4-FFF2-40B4-BE49-F238E27FC236}">
                  <a16:creationId xmlns:a16="http://schemas.microsoft.com/office/drawing/2014/main" id="{9B546D47-04AF-401C-9CC7-D1AA0A8AEBC0}"/>
                </a:ext>
              </a:extLst>
            </p:cNvPr>
            <p:cNvSpPr/>
            <p:nvPr/>
          </p:nvSpPr>
          <p:spPr>
            <a:xfrm>
              <a:off x="4412758" y="2695575"/>
              <a:ext cx="504825" cy="733425"/>
            </a:xfrm>
            <a:prstGeom prst="downArrow">
              <a:avLst/>
            </a:prstGeom>
            <a:gradFill flip="none" rotWithShape="1">
              <a:gsLst>
                <a:gs pos="0">
                  <a:srgbClr val="1E305D">
                    <a:tint val="66000"/>
                    <a:satMod val="160000"/>
                  </a:srgbClr>
                </a:gs>
                <a:gs pos="50000">
                  <a:srgbClr val="1E305D">
                    <a:tint val="44500"/>
                    <a:satMod val="160000"/>
                  </a:srgbClr>
                </a:gs>
                <a:gs pos="100000">
                  <a:srgbClr val="1E305D">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tr-TR" sz="1350">
                <a:solidFill>
                  <a:prstClr val="white"/>
                </a:solidFill>
                <a:latin typeface="Calibri"/>
              </a:endParaRPr>
            </a:p>
          </p:txBody>
        </p:sp>
        <p:sp>
          <p:nvSpPr>
            <p:cNvPr id="14" name="Dikdörtgen: Köşeleri Yuvarlatılmış 16">
              <a:extLst>
                <a:ext uri="{FF2B5EF4-FFF2-40B4-BE49-F238E27FC236}">
                  <a16:creationId xmlns:a16="http://schemas.microsoft.com/office/drawing/2014/main" id="{4D025E5F-F7BC-4EAD-AA66-26ED0AE71A97}"/>
                </a:ext>
              </a:extLst>
            </p:cNvPr>
            <p:cNvSpPr/>
            <p:nvPr/>
          </p:nvSpPr>
          <p:spPr>
            <a:xfrm>
              <a:off x="3193143" y="3548063"/>
              <a:ext cx="2944053" cy="2981282"/>
            </a:xfrm>
            <a:prstGeom prst="roundRect">
              <a:avLst/>
            </a:prstGeom>
            <a:gradFill flip="none" rotWithShape="1">
              <a:gsLst>
                <a:gs pos="0">
                  <a:srgbClr val="1E305D">
                    <a:tint val="66000"/>
                    <a:satMod val="160000"/>
                  </a:srgbClr>
                </a:gs>
                <a:gs pos="50000">
                  <a:srgbClr val="1E305D">
                    <a:tint val="44500"/>
                    <a:satMod val="160000"/>
                  </a:srgbClr>
                </a:gs>
                <a:gs pos="100000">
                  <a:srgbClr val="1E305D">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just" defTabSz="685800" fontAlgn="auto">
                <a:spcBef>
                  <a:spcPts val="0"/>
                </a:spcBef>
                <a:spcAft>
                  <a:spcPts val="0"/>
                </a:spcAft>
                <a:buFont typeface="Arial" panose="020B0604020202020204" pitchFamily="34" charset="0"/>
                <a:buChar char="•"/>
              </a:pPr>
              <a:r>
                <a:rPr lang="tr-TR" sz="1000" dirty="0">
                  <a:solidFill>
                    <a:prstClr val="black"/>
                  </a:solidFill>
                  <a:latin typeface="Calibri"/>
                </a:rPr>
                <a:t>Belge aslı </a:t>
              </a:r>
              <a:r>
                <a:rPr lang="tr-TR" sz="1000" i="1" dirty="0">
                  <a:solidFill>
                    <a:prstClr val="black"/>
                  </a:solidFill>
                  <a:latin typeface="Calibri"/>
                </a:rPr>
                <a:t>(Eğer firma tarafından belge aslı alınmışsa)</a:t>
              </a:r>
            </a:p>
            <a:p>
              <a:pPr marL="214313" indent="-214313" algn="just" defTabSz="685800" fontAlgn="auto">
                <a:spcBef>
                  <a:spcPts val="0"/>
                </a:spcBef>
                <a:spcAft>
                  <a:spcPts val="0"/>
                </a:spcAft>
                <a:buFont typeface="Arial" panose="020B0604020202020204" pitchFamily="34" charset="0"/>
                <a:buChar char="•"/>
              </a:pPr>
              <a:r>
                <a:rPr lang="tr-TR" sz="1000" dirty="0">
                  <a:solidFill>
                    <a:prstClr val="black"/>
                  </a:solidFill>
                  <a:latin typeface="Calibri"/>
                </a:rPr>
                <a:t>Gümrük Beyannamesi </a:t>
              </a:r>
              <a:r>
                <a:rPr lang="tr-TR" sz="1000" i="1" dirty="0">
                  <a:solidFill>
                    <a:prstClr val="black"/>
                  </a:solidFill>
                  <a:latin typeface="Calibri"/>
                </a:rPr>
                <a:t>(Gümrükler Genel Müdürlüğü BİLGE sistemi üzerinden Destek Yönetim Sistemine (DYS) elektronik ortamda gelen nüshalar)</a:t>
              </a:r>
            </a:p>
            <a:p>
              <a:pPr marL="214313" indent="-214313" algn="just" defTabSz="685800" fontAlgn="auto">
                <a:spcBef>
                  <a:spcPts val="0"/>
                </a:spcBef>
                <a:spcAft>
                  <a:spcPts val="0"/>
                </a:spcAft>
                <a:buFont typeface="Arial" panose="020B0604020202020204" pitchFamily="34" charset="0"/>
                <a:buChar char="•"/>
              </a:pPr>
              <a:r>
                <a:rPr lang="tr-TR" sz="1000" dirty="0">
                  <a:solidFill>
                    <a:prstClr val="black"/>
                  </a:solidFill>
                  <a:latin typeface="Calibri"/>
                </a:rPr>
                <a:t>2006/12 sayılı Tebliğ Ek-3’te sayılan diğer belgeler</a:t>
              </a:r>
            </a:p>
          </p:txBody>
        </p:sp>
        <p:cxnSp>
          <p:nvCxnSpPr>
            <p:cNvPr id="15" name="Bağlayıcı: Dirsek 14">
              <a:extLst>
                <a:ext uri="{FF2B5EF4-FFF2-40B4-BE49-F238E27FC236}">
                  <a16:creationId xmlns:a16="http://schemas.microsoft.com/office/drawing/2014/main" id="{BB3F4F4F-1152-494C-AAAA-C59F490CBB8B}"/>
                </a:ext>
              </a:extLst>
            </p:cNvPr>
            <p:cNvCxnSpPr>
              <a:cxnSpLocks/>
              <a:stCxn id="11" idx="3"/>
            </p:cNvCxnSpPr>
            <p:nvPr/>
          </p:nvCxnSpPr>
          <p:spPr>
            <a:xfrm>
              <a:off x="5805608" y="1962150"/>
              <a:ext cx="983390" cy="1395411"/>
            </a:xfrm>
            <a:prstGeom prst="bentConnector2">
              <a:avLst/>
            </a:prstGeom>
            <a:ln>
              <a:solidFill>
                <a:srgbClr val="C5A26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a:extLst>
                <a:ext uri="{FF2B5EF4-FFF2-40B4-BE49-F238E27FC236}">
                  <a16:creationId xmlns:a16="http://schemas.microsoft.com/office/drawing/2014/main" id="{96412E54-AF5A-4AC4-B961-89330D77D3EC}"/>
                </a:ext>
              </a:extLst>
            </p:cNvPr>
            <p:cNvCxnSpPr/>
            <p:nvPr/>
          </p:nvCxnSpPr>
          <p:spPr>
            <a:xfrm>
              <a:off x="5860556" y="1847850"/>
              <a:ext cx="1178419" cy="0"/>
            </a:xfrm>
            <a:prstGeom prst="straightConnector1">
              <a:avLst/>
            </a:prstGeom>
            <a:ln>
              <a:solidFill>
                <a:srgbClr val="C5A261"/>
              </a:solidFill>
              <a:tailEnd type="triangle"/>
            </a:ln>
          </p:spPr>
          <p:style>
            <a:lnRef idx="1">
              <a:schemeClr val="accent1"/>
            </a:lnRef>
            <a:fillRef idx="0">
              <a:schemeClr val="accent1"/>
            </a:fillRef>
            <a:effectRef idx="0">
              <a:schemeClr val="accent1"/>
            </a:effectRef>
            <a:fontRef idx="minor">
              <a:schemeClr val="tx1"/>
            </a:fontRef>
          </p:style>
        </p:cxnSp>
        <p:sp>
          <p:nvSpPr>
            <p:cNvPr id="17" name="Dikdörtgen: Köşeleri Yuvarlatılmış 21">
              <a:extLst>
                <a:ext uri="{FF2B5EF4-FFF2-40B4-BE49-F238E27FC236}">
                  <a16:creationId xmlns:a16="http://schemas.microsoft.com/office/drawing/2014/main" id="{BC7FA620-7997-4672-8376-6730480CDD1D}"/>
                </a:ext>
              </a:extLst>
            </p:cNvPr>
            <p:cNvSpPr/>
            <p:nvPr/>
          </p:nvSpPr>
          <p:spPr>
            <a:xfrm>
              <a:off x="6297303" y="3500440"/>
              <a:ext cx="3452930" cy="2110816"/>
            </a:xfrm>
            <a:prstGeom prst="roundRect">
              <a:avLst/>
            </a:prstGeom>
            <a:solidFill>
              <a:srgbClr val="1E305D">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1200" dirty="0">
                  <a:solidFill>
                    <a:prstClr val="white"/>
                  </a:solidFill>
                  <a:latin typeface="Calibri" panose="020F0502020204030204" pitchFamily="34" charset="0"/>
                  <a:cs typeface="Arial" panose="020B0604020202020204" pitchFamily="34" charset="0"/>
                </a:rPr>
                <a:t>Belgelerin ibraz edilmemesi veya ibraz edilen bilgi ve belgelerde eksiklik tespit edilmesi halinde, bu </a:t>
              </a:r>
              <a:r>
                <a:rPr lang="tr-TR" sz="1200" b="1" dirty="0">
                  <a:solidFill>
                    <a:prstClr val="white"/>
                  </a:solidFill>
                  <a:latin typeface="Calibri" panose="020F0502020204030204" pitchFamily="34" charset="0"/>
                  <a:cs typeface="Arial" panose="020B0604020202020204" pitchFamily="34" charset="0"/>
                </a:rPr>
                <a:t>eksikliklerin tamamlanması </a:t>
              </a:r>
              <a:r>
                <a:rPr lang="tr-TR" sz="1200" dirty="0">
                  <a:solidFill>
                    <a:prstClr val="white"/>
                  </a:solidFill>
                  <a:latin typeface="Calibri" panose="020F0502020204030204" pitchFamily="34" charset="0"/>
                  <a:cs typeface="Arial" panose="020B0604020202020204" pitchFamily="34" charset="0"/>
                </a:rPr>
                <a:t>için firmaya 1 (bir) ay süre verilir. </a:t>
              </a:r>
            </a:p>
          </p:txBody>
        </p:sp>
        <p:sp>
          <p:nvSpPr>
            <p:cNvPr id="18" name="Dikdörtgen: Köşeleri Yuvarlatılmış 22">
              <a:extLst>
                <a:ext uri="{FF2B5EF4-FFF2-40B4-BE49-F238E27FC236}">
                  <a16:creationId xmlns:a16="http://schemas.microsoft.com/office/drawing/2014/main" id="{C8B96B1E-029C-4B84-BF7C-358B71207E5E}"/>
                </a:ext>
              </a:extLst>
            </p:cNvPr>
            <p:cNvSpPr/>
            <p:nvPr/>
          </p:nvSpPr>
          <p:spPr>
            <a:xfrm>
              <a:off x="7169203" y="1347787"/>
              <a:ext cx="2280873" cy="1228725"/>
            </a:xfrm>
            <a:prstGeom prst="roundRect">
              <a:avLst/>
            </a:prstGeom>
            <a:solidFill>
              <a:srgbClr val="1E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1200" b="1" dirty="0">
                  <a:solidFill>
                    <a:srgbClr val="FFC000">
                      <a:lumMod val="60000"/>
                      <a:lumOff val="40000"/>
                    </a:srgbClr>
                  </a:solidFill>
                  <a:latin typeface="Calibri" panose="020F0502020204030204" pitchFamily="34" charset="0"/>
                  <a:cs typeface="Arial" panose="020B0604020202020204" pitchFamily="34" charset="0"/>
                </a:rPr>
                <a:t>Belge Kapatma</a:t>
              </a:r>
            </a:p>
          </p:txBody>
        </p:sp>
        <p:cxnSp>
          <p:nvCxnSpPr>
            <p:cNvPr id="21" name="Düz Ok Bağlayıcısı 20">
              <a:extLst>
                <a:ext uri="{FF2B5EF4-FFF2-40B4-BE49-F238E27FC236}">
                  <a16:creationId xmlns:a16="http://schemas.microsoft.com/office/drawing/2014/main" id="{3AD60B22-A316-4EC7-872A-A250DB64462B}"/>
                </a:ext>
              </a:extLst>
            </p:cNvPr>
            <p:cNvCxnSpPr>
              <a:cxnSpLocks/>
            </p:cNvCxnSpPr>
            <p:nvPr/>
          </p:nvCxnSpPr>
          <p:spPr>
            <a:xfrm flipV="1">
              <a:off x="9543068" y="1276350"/>
              <a:ext cx="629632" cy="657224"/>
            </a:xfrm>
            <a:prstGeom prst="straightConnector1">
              <a:avLst/>
            </a:prstGeom>
            <a:ln>
              <a:solidFill>
                <a:srgbClr val="C5A261"/>
              </a:solidFill>
              <a:tailEnd type="triangle"/>
            </a:ln>
          </p:spPr>
          <p:style>
            <a:lnRef idx="1">
              <a:schemeClr val="accent1"/>
            </a:lnRef>
            <a:fillRef idx="0">
              <a:schemeClr val="accent1"/>
            </a:fillRef>
            <a:effectRef idx="0">
              <a:schemeClr val="accent1"/>
            </a:effectRef>
            <a:fontRef idx="minor">
              <a:schemeClr val="tx1"/>
            </a:fontRef>
          </p:style>
        </p:cxnSp>
        <p:sp>
          <p:nvSpPr>
            <p:cNvPr id="22" name="Dikdörtgen: Köşeleri Yuvarlatılmış 24">
              <a:extLst>
                <a:ext uri="{FF2B5EF4-FFF2-40B4-BE49-F238E27FC236}">
                  <a16:creationId xmlns:a16="http://schemas.microsoft.com/office/drawing/2014/main" id="{EE0613E8-84E1-4C33-A117-01E219207793}"/>
                </a:ext>
              </a:extLst>
            </p:cNvPr>
            <p:cNvSpPr/>
            <p:nvPr/>
          </p:nvSpPr>
          <p:spPr>
            <a:xfrm>
              <a:off x="10265692" y="828675"/>
              <a:ext cx="1702471" cy="809624"/>
            </a:xfrm>
            <a:prstGeom prst="roundRect">
              <a:avLst/>
            </a:prstGeom>
            <a:solidFill>
              <a:srgbClr val="1E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1200" b="1" dirty="0">
                  <a:solidFill>
                    <a:srgbClr val="FFC000">
                      <a:lumMod val="60000"/>
                      <a:lumOff val="40000"/>
                    </a:srgbClr>
                  </a:solidFill>
                  <a:latin typeface="Calibri" panose="020F0502020204030204" pitchFamily="34" charset="0"/>
                  <a:cs typeface="Arial" panose="020B0604020202020204" pitchFamily="34" charset="0"/>
                </a:rPr>
                <a:t>Müeyyidesiz</a:t>
              </a:r>
            </a:p>
          </p:txBody>
        </p:sp>
        <p:cxnSp>
          <p:nvCxnSpPr>
            <p:cNvPr id="23" name="Düz Ok Bağlayıcısı 22">
              <a:extLst>
                <a:ext uri="{FF2B5EF4-FFF2-40B4-BE49-F238E27FC236}">
                  <a16:creationId xmlns:a16="http://schemas.microsoft.com/office/drawing/2014/main" id="{9E944794-B0A9-4409-849A-AC6B434CCFCD}"/>
                </a:ext>
              </a:extLst>
            </p:cNvPr>
            <p:cNvCxnSpPr>
              <a:cxnSpLocks/>
            </p:cNvCxnSpPr>
            <p:nvPr/>
          </p:nvCxnSpPr>
          <p:spPr>
            <a:xfrm>
              <a:off x="9560405" y="2038348"/>
              <a:ext cx="629632" cy="657224"/>
            </a:xfrm>
            <a:prstGeom prst="straightConnector1">
              <a:avLst/>
            </a:prstGeom>
            <a:ln>
              <a:solidFill>
                <a:srgbClr val="C5A261"/>
              </a:solidFill>
              <a:tailEnd type="triangle"/>
            </a:ln>
          </p:spPr>
          <p:style>
            <a:lnRef idx="1">
              <a:schemeClr val="accent1"/>
            </a:lnRef>
            <a:fillRef idx="0">
              <a:schemeClr val="accent1"/>
            </a:fillRef>
            <a:effectRef idx="0">
              <a:schemeClr val="accent1"/>
            </a:effectRef>
            <a:fontRef idx="minor">
              <a:schemeClr val="tx1"/>
            </a:fontRef>
          </p:style>
        </p:cxnSp>
        <p:sp>
          <p:nvSpPr>
            <p:cNvPr id="24" name="Dikdörtgen: Köşeleri Yuvarlatılmış 27">
              <a:extLst>
                <a:ext uri="{FF2B5EF4-FFF2-40B4-BE49-F238E27FC236}">
                  <a16:creationId xmlns:a16="http://schemas.microsoft.com/office/drawing/2014/main" id="{A96125D2-8BE0-48AA-A58C-53E36385EDF6}"/>
                </a:ext>
              </a:extLst>
            </p:cNvPr>
            <p:cNvSpPr/>
            <p:nvPr/>
          </p:nvSpPr>
          <p:spPr>
            <a:xfrm>
              <a:off x="10300366" y="2319338"/>
              <a:ext cx="1702471" cy="809624"/>
            </a:xfrm>
            <a:prstGeom prst="roundRect">
              <a:avLst/>
            </a:prstGeom>
            <a:solidFill>
              <a:srgbClr val="1E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1200" b="1" dirty="0">
                  <a:solidFill>
                    <a:srgbClr val="FFC000">
                      <a:lumMod val="60000"/>
                      <a:lumOff val="40000"/>
                    </a:srgbClr>
                  </a:solidFill>
                  <a:latin typeface="Calibri" panose="020F0502020204030204" pitchFamily="34" charset="0"/>
                  <a:cs typeface="Arial" panose="020B0604020202020204" pitchFamily="34" charset="0"/>
                </a:rPr>
                <a:t>Müeyyideli</a:t>
              </a:r>
            </a:p>
          </p:txBody>
        </p:sp>
        <p:cxnSp>
          <p:nvCxnSpPr>
            <p:cNvPr id="25" name="Düz Ok Bağlayıcısı 24">
              <a:extLst>
                <a:ext uri="{FF2B5EF4-FFF2-40B4-BE49-F238E27FC236}">
                  <a16:creationId xmlns:a16="http://schemas.microsoft.com/office/drawing/2014/main" id="{7FCCC129-2BF7-451B-ABD5-5268090B98F6}"/>
                </a:ext>
              </a:extLst>
            </p:cNvPr>
            <p:cNvCxnSpPr>
              <a:cxnSpLocks/>
            </p:cNvCxnSpPr>
            <p:nvPr/>
          </p:nvCxnSpPr>
          <p:spPr>
            <a:xfrm flipV="1">
              <a:off x="8077200" y="2695572"/>
              <a:ext cx="0" cy="661989"/>
            </a:xfrm>
            <a:prstGeom prst="straightConnector1">
              <a:avLst/>
            </a:prstGeom>
            <a:ln>
              <a:solidFill>
                <a:srgbClr val="C5A26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Bağlayıcı: Dirsek 25">
              <a:extLst>
                <a:ext uri="{FF2B5EF4-FFF2-40B4-BE49-F238E27FC236}">
                  <a16:creationId xmlns:a16="http://schemas.microsoft.com/office/drawing/2014/main" id="{93D42387-9365-499F-9D05-62382FCD5701}"/>
                </a:ext>
              </a:extLst>
            </p:cNvPr>
            <p:cNvCxnSpPr>
              <a:cxnSpLocks/>
              <a:endCxn id="27" idx="1"/>
            </p:cNvCxnSpPr>
            <p:nvPr/>
          </p:nvCxnSpPr>
          <p:spPr>
            <a:xfrm rot="16200000" flipH="1">
              <a:off x="10695735" y="3741990"/>
              <a:ext cx="1733528" cy="821796"/>
            </a:xfrm>
            <a:prstGeom prst="bentConnector2">
              <a:avLst/>
            </a:prstGeom>
            <a:ln>
              <a:solidFill>
                <a:srgbClr val="C5A261"/>
              </a:solidFill>
              <a:tailEnd type="triangle"/>
            </a:ln>
          </p:spPr>
          <p:style>
            <a:lnRef idx="1">
              <a:schemeClr val="accent1"/>
            </a:lnRef>
            <a:fillRef idx="0">
              <a:schemeClr val="accent1"/>
            </a:fillRef>
            <a:effectRef idx="0">
              <a:schemeClr val="accent1"/>
            </a:effectRef>
            <a:fontRef idx="minor">
              <a:schemeClr val="tx1"/>
            </a:fontRef>
          </p:style>
        </p:cxnSp>
        <p:sp>
          <p:nvSpPr>
            <p:cNvPr id="27" name="Dikdörtgen: Köşeleri Yuvarlatılmış 35">
              <a:extLst>
                <a:ext uri="{FF2B5EF4-FFF2-40B4-BE49-F238E27FC236}">
                  <a16:creationId xmlns:a16="http://schemas.microsoft.com/office/drawing/2014/main" id="{472B3945-86DD-4E91-BEBA-C90E42E6FBEE}"/>
                </a:ext>
              </a:extLst>
            </p:cNvPr>
            <p:cNvSpPr/>
            <p:nvPr/>
          </p:nvSpPr>
          <p:spPr>
            <a:xfrm>
              <a:off x="11973397" y="3495675"/>
              <a:ext cx="2114078" cy="3047954"/>
            </a:xfrm>
            <a:prstGeom prst="roundRect">
              <a:avLst/>
            </a:prstGeom>
            <a:solidFill>
              <a:srgbClr val="1E305D">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1100" dirty="0">
                  <a:solidFill>
                    <a:prstClr val="white"/>
                  </a:solidFill>
                  <a:latin typeface="Calibri" panose="020F0502020204030204" pitchFamily="34" charset="0"/>
                  <a:cs typeface="Arial" panose="020B0604020202020204" pitchFamily="34" charset="0"/>
                </a:rPr>
                <a:t>Belge sahibi firmalar, kendilerine tebliğ edilen taahhüt hesabının müeyyideli kapatılması işlemine karşı tebliğ tarihinden itibaren 1 (bir) ay içerisinde </a:t>
              </a:r>
              <a:r>
                <a:rPr lang="tr-TR" sz="1100" b="1" dirty="0">
                  <a:solidFill>
                    <a:prstClr val="white"/>
                  </a:solidFill>
                  <a:latin typeface="Calibri" panose="020F0502020204030204" pitchFamily="34" charset="0"/>
                  <a:cs typeface="Arial" panose="020B0604020202020204" pitchFamily="34" charset="0"/>
                </a:rPr>
                <a:t>itiraz</a:t>
              </a:r>
              <a:r>
                <a:rPr lang="tr-TR" sz="1100" dirty="0">
                  <a:solidFill>
                    <a:prstClr val="white"/>
                  </a:solidFill>
                  <a:latin typeface="Calibri" panose="020F0502020204030204" pitchFamily="34" charset="0"/>
                  <a:cs typeface="Arial" panose="020B0604020202020204" pitchFamily="34" charset="0"/>
                </a:rPr>
                <a:t> edebilirler.</a:t>
              </a:r>
            </a:p>
          </p:txBody>
        </p:sp>
      </p:grpSp>
    </p:spTree>
    <p:extLst>
      <p:ext uri="{BB962C8B-B14F-4D97-AF65-F5344CB8AC3E}">
        <p14:creationId xmlns:p14="http://schemas.microsoft.com/office/powerpoint/2010/main" val="1601115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73A998-050B-4B58-BBB4-BDAD82F3BBF4}" type="slidenum">
              <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a:xfrm>
            <a:off x="1909961" y="339045"/>
            <a:ext cx="7094323" cy="1325563"/>
          </a:xfrm>
        </p:spPr>
        <p:txBody>
          <a:bodyPr>
            <a:normAutofit/>
          </a:bodyPr>
          <a:lstStyle/>
          <a:p>
            <a:pPr>
              <a:lnSpc>
                <a:spcPct val="107000"/>
              </a:lnSpc>
              <a:spcAft>
                <a:spcPts val="800"/>
              </a:spcAft>
            </a:pPr>
            <a:r>
              <a:rPr lang="tr-TR" sz="2400" dirty="0">
                <a:latin typeface="Calibri" panose="020F0502020204030204" pitchFamily="34" charset="0"/>
                <a:ea typeface="Calibri" panose="020F0502020204030204" pitchFamily="34" charset="0"/>
                <a:cs typeface="Times New Roman" panose="02020603050405020304" pitchFamily="18" charset="0"/>
              </a:rPr>
              <a:t>KAPATMADA BÖLGE MÜDÜRLÜKLERİNİN ROLÜ</a:t>
            </a:r>
          </a:p>
        </p:txBody>
      </p:sp>
      <p:graphicFrame>
        <p:nvGraphicFramePr>
          <p:cNvPr id="17" name="Diyagram 16">
            <a:extLst>
              <a:ext uri="{FF2B5EF4-FFF2-40B4-BE49-F238E27FC236}">
                <a16:creationId xmlns:a16="http://schemas.microsoft.com/office/drawing/2014/main" id="{88ED01BF-C827-4651-A594-52EA1F1F2D64}"/>
              </a:ext>
            </a:extLst>
          </p:cNvPr>
          <p:cNvGraphicFramePr/>
          <p:nvPr/>
        </p:nvGraphicFramePr>
        <p:xfrm>
          <a:off x="539552" y="1671866"/>
          <a:ext cx="8280920" cy="4580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636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p:txBody>
          <a:bodyPr>
            <a:normAutofit/>
          </a:bodyPr>
          <a:lstStyle/>
          <a:p>
            <a:pPr algn="ctr"/>
            <a:r>
              <a:rPr lang="tr-TR" altLang="tr-TR" sz="2400" dirty="0">
                <a:solidFill>
                  <a:srgbClr val="083048"/>
                </a:solidFill>
                <a:latin typeface="Century Gothic" panose="020F0302020204030204"/>
              </a:rPr>
              <a:t>DAHİLDE İŞLEME REJİMİ İŞLEYİŞ SÜRECİ</a:t>
            </a:r>
            <a:endParaRPr lang="tr-TR" sz="2400" dirty="0">
              <a:solidFill>
                <a:srgbClr val="083048"/>
              </a:solidFill>
              <a:latin typeface="Century Gothic" panose="020F0302020204030204"/>
            </a:endParaRPr>
          </a:p>
        </p:txBody>
      </p:sp>
      <p:sp>
        <p:nvSpPr>
          <p:cNvPr id="5" name="AutoShape 36">
            <a:extLst>
              <a:ext uri="{FF2B5EF4-FFF2-40B4-BE49-F238E27FC236}">
                <a16:creationId xmlns:a16="http://schemas.microsoft.com/office/drawing/2014/main" id="{2DFCE4DC-5425-4241-B88E-CFC0242564D6}"/>
              </a:ext>
            </a:extLst>
          </p:cNvPr>
          <p:cNvSpPr>
            <a:spLocks noChangeArrowheads="1"/>
          </p:cNvSpPr>
          <p:nvPr/>
        </p:nvSpPr>
        <p:spPr bwMode="auto">
          <a:xfrm>
            <a:off x="377825" y="3439097"/>
            <a:ext cx="866775" cy="355600"/>
          </a:xfrm>
          <a:prstGeom prst="roundRect">
            <a:avLst>
              <a:gd name="adj" fmla="val 16667"/>
            </a:avLst>
          </a:prstGeom>
          <a:solidFill>
            <a:schemeClr val="accent1">
              <a:lumMod val="50000"/>
            </a:schemeClr>
          </a:solidFill>
          <a:ln w="9525">
            <a:solidFill>
              <a:schemeClr val="tx1"/>
            </a:solidFill>
            <a:round/>
            <a:headEnd/>
            <a:tailEnd/>
          </a:ln>
          <a:effectLst/>
        </p:spPr>
        <p:txBody>
          <a:bodyPr anchor="ctr">
            <a:spAutoFit/>
          </a:bodyPr>
          <a:lstStyle/>
          <a:p>
            <a:pPr algn="ctr"/>
            <a:r>
              <a:rPr lang="tr-TR" altLang="tr-TR" sz="1500" b="1" dirty="0">
                <a:solidFill>
                  <a:schemeClr val="bg1"/>
                </a:solidFill>
                <a:latin typeface="Verdana" pitchFamily="34" charset="0"/>
              </a:rPr>
              <a:t>Diğer</a:t>
            </a:r>
          </a:p>
        </p:txBody>
      </p:sp>
      <p:sp>
        <p:nvSpPr>
          <p:cNvPr id="6" name="AutoShape 37">
            <a:extLst>
              <a:ext uri="{FF2B5EF4-FFF2-40B4-BE49-F238E27FC236}">
                <a16:creationId xmlns:a16="http://schemas.microsoft.com/office/drawing/2014/main" id="{6782629F-277B-4039-90A8-61EC03BC2252}"/>
              </a:ext>
            </a:extLst>
          </p:cNvPr>
          <p:cNvSpPr>
            <a:spLocks noChangeArrowheads="1"/>
          </p:cNvSpPr>
          <p:nvPr/>
        </p:nvSpPr>
        <p:spPr bwMode="auto">
          <a:xfrm>
            <a:off x="377825" y="2431035"/>
            <a:ext cx="866775" cy="355600"/>
          </a:xfrm>
          <a:prstGeom prst="roundRect">
            <a:avLst>
              <a:gd name="adj" fmla="val 16667"/>
            </a:avLst>
          </a:prstGeom>
          <a:solidFill>
            <a:schemeClr val="accent1">
              <a:lumMod val="50000"/>
            </a:schemeClr>
          </a:solidFill>
          <a:ln w="9525">
            <a:solidFill>
              <a:schemeClr val="tx1"/>
            </a:solidFill>
            <a:round/>
            <a:headEnd/>
            <a:tailEnd/>
          </a:ln>
          <a:effectLst/>
        </p:spPr>
        <p:txBody>
          <a:bodyPr anchor="ctr">
            <a:spAutoFit/>
          </a:bodyPr>
          <a:lstStyle/>
          <a:p>
            <a:pPr algn="ctr"/>
            <a:r>
              <a:rPr lang="tr-TR" altLang="tr-TR" sz="1500" b="1" dirty="0">
                <a:solidFill>
                  <a:schemeClr val="bg1"/>
                </a:solidFill>
                <a:latin typeface="Verdana" pitchFamily="34" charset="0"/>
              </a:rPr>
              <a:t>Şeker</a:t>
            </a:r>
          </a:p>
        </p:txBody>
      </p:sp>
      <p:sp>
        <p:nvSpPr>
          <p:cNvPr id="7" name="AutoShape 38">
            <a:extLst>
              <a:ext uri="{FF2B5EF4-FFF2-40B4-BE49-F238E27FC236}">
                <a16:creationId xmlns:a16="http://schemas.microsoft.com/office/drawing/2014/main" id="{F5BA2428-8A54-45A8-8294-25C7AADF0D5C}"/>
              </a:ext>
            </a:extLst>
          </p:cNvPr>
          <p:cNvSpPr>
            <a:spLocks noChangeArrowheads="1"/>
          </p:cNvSpPr>
          <p:nvPr/>
        </p:nvSpPr>
        <p:spPr bwMode="auto">
          <a:xfrm>
            <a:off x="377825" y="2934272"/>
            <a:ext cx="866775" cy="355600"/>
          </a:xfrm>
          <a:prstGeom prst="roundRect">
            <a:avLst>
              <a:gd name="adj" fmla="val 16667"/>
            </a:avLst>
          </a:prstGeom>
          <a:solidFill>
            <a:schemeClr val="accent1">
              <a:lumMod val="50000"/>
            </a:schemeClr>
          </a:solidFill>
          <a:ln w="9525">
            <a:solidFill>
              <a:schemeClr val="tx1"/>
            </a:solidFill>
            <a:round/>
            <a:headEnd/>
            <a:tailEnd/>
          </a:ln>
          <a:effectLst/>
        </p:spPr>
        <p:txBody>
          <a:bodyPr anchor="ctr">
            <a:spAutoFit/>
          </a:bodyPr>
          <a:lstStyle/>
          <a:p>
            <a:pPr algn="ctr"/>
            <a:r>
              <a:rPr lang="tr-TR" altLang="tr-TR" sz="1500" b="1" dirty="0">
                <a:solidFill>
                  <a:schemeClr val="bg1"/>
                </a:solidFill>
                <a:latin typeface="Verdana" pitchFamily="34" charset="0"/>
              </a:rPr>
              <a:t>Un</a:t>
            </a:r>
          </a:p>
        </p:txBody>
      </p:sp>
      <p:sp>
        <p:nvSpPr>
          <p:cNvPr id="8" name="AutoShape 40">
            <a:extLst>
              <a:ext uri="{FF2B5EF4-FFF2-40B4-BE49-F238E27FC236}">
                <a16:creationId xmlns:a16="http://schemas.microsoft.com/office/drawing/2014/main" id="{550C8741-56DF-4B70-8208-56E7E5B15FC4}"/>
              </a:ext>
            </a:extLst>
          </p:cNvPr>
          <p:cNvSpPr>
            <a:spLocks noChangeArrowheads="1"/>
          </p:cNvSpPr>
          <p:nvPr/>
        </p:nvSpPr>
        <p:spPr bwMode="auto">
          <a:xfrm>
            <a:off x="377825" y="1926210"/>
            <a:ext cx="866775" cy="355600"/>
          </a:xfrm>
          <a:prstGeom prst="roundRect">
            <a:avLst>
              <a:gd name="adj" fmla="val 16667"/>
            </a:avLst>
          </a:prstGeom>
          <a:solidFill>
            <a:schemeClr val="accent1">
              <a:lumMod val="50000"/>
            </a:schemeClr>
          </a:solidFill>
          <a:ln w="9525">
            <a:solidFill>
              <a:schemeClr val="tx1"/>
            </a:solidFill>
            <a:round/>
            <a:headEnd/>
            <a:tailEnd/>
          </a:ln>
          <a:effectLst/>
        </p:spPr>
        <p:txBody>
          <a:bodyPr anchor="ctr">
            <a:spAutoFit/>
          </a:bodyPr>
          <a:lstStyle/>
          <a:p>
            <a:pPr algn="ctr"/>
            <a:r>
              <a:rPr lang="tr-TR" altLang="tr-TR" sz="1500" b="1" dirty="0">
                <a:solidFill>
                  <a:schemeClr val="bg1"/>
                </a:solidFill>
                <a:latin typeface="Verdana" pitchFamily="34" charset="0"/>
              </a:rPr>
              <a:t>Yağ</a:t>
            </a:r>
          </a:p>
        </p:txBody>
      </p:sp>
      <p:sp>
        <p:nvSpPr>
          <p:cNvPr id="9" name="AutoShape 46">
            <a:extLst>
              <a:ext uri="{FF2B5EF4-FFF2-40B4-BE49-F238E27FC236}">
                <a16:creationId xmlns:a16="http://schemas.microsoft.com/office/drawing/2014/main" id="{DBFCCB73-CF0A-4E36-8BA7-E3EEEEBE7039}"/>
              </a:ext>
            </a:extLst>
          </p:cNvPr>
          <p:cNvSpPr>
            <a:spLocks noChangeArrowheads="1"/>
          </p:cNvSpPr>
          <p:nvPr/>
        </p:nvSpPr>
        <p:spPr bwMode="auto">
          <a:xfrm>
            <a:off x="1806574" y="2455565"/>
            <a:ext cx="1371600" cy="795600"/>
          </a:xfrm>
          <a:prstGeom prst="roundRect">
            <a:avLst>
              <a:gd name="adj" fmla="val 16667"/>
            </a:avLst>
          </a:prstGeom>
          <a:solidFill>
            <a:schemeClr val="accent1">
              <a:lumMod val="20000"/>
              <a:lumOff val="80000"/>
            </a:schemeClr>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500" b="1" dirty="0">
                <a:solidFill>
                  <a:schemeClr val="tx2"/>
                </a:solidFill>
                <a:latin typeface="Verdana" pitchFamily="34" charset="0"/>
              </a:rPr>
              <a:t>İTHALAT</a:t>
            </a:r>
          </a:p>
        </p:txBody>
      </p:sp>
      <p:sp>
        <p:nvSpPr>
          <p:cNvPr id="10" name="AutoShape 48">
            <a:extLst>
              <a:ext uri="{FF2B5EF4-FFF2-40B4-BE49-F238E27FC236}">
                <a16:creationId xmlns:a16="http://schemas.microsoft.com/office/drawing/2014/main" id="{1FE79CFC-C163-4A47-BDC0-FE54063B0AC6}"/>
              </a:ext>
            </a:extLst>
          </p:cNvPr>
          <p:cNvSpPr>
            <a:spLocks noChangeArrowheads="1"/>
          </p:cNvSpPr>
          <p:nvPr/>
        </p:nvSpPr>
        <p:spPr bwMode="auto">
          <a:xfrm>
            <a:off x="1781174" y="3719215"/>
            <a:ext cx="1371600" cy="862012"/>
          </a:xfrm>
          <a:prstGeom prst="roundRect">
            <a:avLst>
              <a:gd name="adj" fmla="val 16667"/>
            </a:avLst>
          </a:prstGeom>
          <a:solidFill>
            <a:schemeClr val="accent1">
              <a:lumMod val="50000"/>
            </a:schemeClr>
          </a:solidFill>
          <a:ln w="9525">
            <a:solidFill>
              <a:schemeClr val="tx1"/>
            </a:solidFill>
            <a:round/>
            <a:headEnd/>
            <a:tailEnd/>
          </a:ln>
          <a:effectLst/>
        </p:spPr>
        <p:txBody>
          <a:bodyPr anchor="ctr">
            <a:spAutoFit/>
          </a:bodyPr>
          <a:lstStyle/>
          <a:p>
            <a:pPr algn="ctr"/>
            <a:r>
              <a:rPr lang="tr-TR" altLang="tr-TR" sz="1500" b="1" dirty="0">
                <a:solidFill>
                  <a:schemeClr val="bg1"/>
                </a:solidFill>
                <a:latin typeface="Verdana" pitchFamily="34" charset="0"/>
              </a:rPr>
              <a:t>TEMİNAT</a:t>
            </a:r>
          </a:p>
          <a:p>
            <a:pPr algn="ctr"/>
            <a:r>
              <a:rPr lang="tr-TR" altLang="tr-TR" sz="1500" b="1" dirty="0">
                <a:solidFill>
                  <a:schemeClr val="bg1"/>
                </a:solidFill>
                <a:latin typeface="Verdana" pitchFamily="34" charset="0"/>
              </a:rPr>
              <a:t>veya</a:t>
            </a:r>
          </a:p>
          <a:p>
            <a:pPr algn="ctr"/>
            <a:r>
              <a:rPr lang="tr-TR" altLang="tr-TR" sz="1500" b="1" dirty="0">
                <a:solidFill>
                  <a:schemeClr val="bg1"/>
                </a:solidFill>
                <a:latin typeface="Verdana" pitchFamily="34" charset="0"/>
              </a:rPr>
              <a:t>VERGİ</a:t>
            </a:r>
          </a:p>
        </p:txBody>
      </p:sp>
      <p:sp>
        <p:nvSpPr>
          <p:cNvPr id="11" name="AutoShape 50">
            <a:extLst>
              <a:ext uri="{FF2B5EF4-FFF2-40B4-BE49-F238E27FC236}">
                <a16:creationId xmlns:a16="http://schemas.microsoft.com/office/drawing/2014/main" id="{91516CBF-D98D-4D80-B3F1-0785B2E9FDAA}"/>
              </a:ext>
            </a:extLst>
          </p:cNvPr>
          <p:cNvSpPr>
            <a:spLocks noChangeArrowheads="1"/>
          </p:cNvSpPr>
          <p:nvPr/>
        </p:nvSpPr>
        <p:spPr bwMode="auto">
          <a:xfrm>
            <a:off x="3690937" y="2465201"/>
            <a:ext cx="1371600" cy="795600"/>
          </a:xfrm>
          <a:prstGeom prst="roundRect">
            <a:avLst>
              <a:gd name="adj" fmla="val 16667"/>
            </a:avLst>
          </a:prstGeom>
          <a:solidFill>
            <a:schemeClr val="accent1">
              <a:lumMod val="20000"/>
              <a:lumOff val="80000"/>
            </a:schemeClr>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500" b="1" dirty="0">
                <a:solidFill>
                  <a:schemeClr val="tx2"/>
                </a:solidFill>
                <a:latin typeface="Verdana" pitchFamily="34" charset="0"/>
              </a:rPr>
              <a:t>ÜRETİM</a:t>
            </a:r>
          </a:p>
          <a:p>
            <a:pPr algn="ctr"/>
            <a:r>
              <a:rPr lang="tr-TR" altLang="tr-TR" sz="1500" b="1" dirty="0">
                <a:solidFill>
                  <a:schemeClr val="tx2"/>
                </a:solidFill>
                <a:latin typeface="Verdana" pitchFamily="34" charset="0"/>
              </a:rPr>
              <a:t>SÜRECİ</a:t>
            </a:r>
          </a:p>
        </p:txBody>
      </p:sp>
      <p:sp>
        <p:nvSpPr>
          <p:cNvPr id="12" name="AutoShape 52">
            <a:extLst>
              <a:ext uri="{FF2B5EF4-FFF2-40B4-BE49-F238E27FC236}">
                <a16:creationId xmlns:a16="http://schemas.microsoft.com/office/drawing/2014/main" id="{76472F0C-28F1-451B-A7D4-D103B8C5F5B5}"/>
              </a:ext>
            </a:extLst>
          </p:cNvPr>
          <p:cNvSpPr>
            <a:spLocks noChangeArrowheads="1"/>
          </p:cNvSpPr>
          <p:nvPr/>
        </p:nvSpPr>
        <p:spPr bwMode="auto">
          <a:xfrm>
            <a:off x="5575300" y="2419204"/>
            <a:ext cx="1371600" cy="868323"/>
          </a:xfrm>
          <a:prstGeom prst="roundRect">
            <a:avLst>
              <a:gd name="adj" fmla="val 16667"/>
            </a:avLst>
          </a:prstGeom>
          <a:solidFill>
            <a:schemeClr val="accent1">
              <a:lumMod val="20000"/>
              <a:lumOff val="80000"/>
            </a:schemeClr>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500" b="1" dirty="0">
                <a:solidFill>
                  <a:schemeClr val="tx2"/>
                </a:solidFill>
                <a:latin typeface="Verdana" pitchFamily="34" charset="0"/>
              </a:rPr>
              <a:t>NİHAİ</a:t>
            </a:r>
          </a:p>
          <a:p>
            <a:pPr algn="ctr"/>
            <a:r>
              <a:rPr lang="tr-TR" altLang="tr-TR" sz="1500" b="1" dirty="0">
                <a:solidFill>
                  <a:schemeClr val="tx2"/>
                </a:solidFill>
                <a:latin typeface="Verdana" pitchFamily="34" charset="0"/>
              </a:rPr>
              <a:t>ÜRÜN</a:t>
            </a:r>
          </a:p>
          <a:p>
            <a:pPr algn="ctr"/>
            <a:r>
              <a:rPr lang="tr-TR" altLang="tr-TR" sz="1500" b="1" dirty="0">
                <a:solidFill>
                  <a:schemeClr val="tx2"/>
                </a:solidFill>
                <a:latin typeface="Verdana" pitchFamily="34" charset="0"/>
              </a:rPr>
              <a:t>(Bisküvi)</a:t>
            </a:r>
          </a:p>
        </p:txBody>
      </p:sp>
      <p:sp>
        <p:nvSpPr>
          <p:cNvPr id="13" name="AutoShape 53">
            <a:extLst>
              <a:ext uri="{FF2B5EF4-FFF2-40B4-BE49-F238E27FC236}">
                <a16:creationId xmlns:a16="http://schemas.microsoft.com/office/drawing/2014/main" id="{1BF6C916-85B9-4277-B091-A2AEEE410890}"/>
              </a:ext>
            </a:extLst>
          </p:cNvPr>
          <p:cNvSpPr>
            <a:spLocks noChangeArrowheads="1"/>
          </p:cNvSpPr>
          <p:nvPr/>
        </p:nvSpPr>
        <p:spPr bwMode="auto">
          <a:xfrm>
            <a:off x="7478713" y="2455565"/>
            <a:ext cx="1371600" cy="795600"/>
          </a:xfrm>
          <a:prstGeom prst="roundRect">
            <a:avLst>
              <a:gd name="adj" fmla="val 16667"/>
            </a:avLst>
          </a:prstGeom>
          <a:solidFill>
            <a:schemeClr val="accent1">
              <a:lumMod val="20000"/>
              <a:lumOff val="80000"/>
            </a:schemeClr>
          </a:solidFill>
          <a:ln>
            <a:solidFill>
              <a:schemeClr val="accent1">
                <a:lumMod val="5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oAutofit/>
          </a:bodyPr>
          <a:lstStyle/>
          <a:p>
            <a:pPr algn="ctr"/>
            <a:r>
              <a:rPr lang="tr-TR" altLang="tr-TR" sz="1500" b="1" dirty="0">
                <a:solidFill>
                  <a:schemeClr val="tx2"/>
                </a:solidFill>
                <a:latin typeface="Verdana" pitchFamily="34" charset="0"/>
              </a:rPr>
              <a:t>İHRACAT</a:t>
            </a:r>
          </a:p>
        </p:txBody>
      </p:sp>
      <p:sp>
        <p:nvSpPr>
          <p:cNvPr id="14" name="AutoShape 55">
            <a:extLst>
              <a:ext uri="{FF2B5EF4-FFF2-40B4-BE49-F238E27FC236}">
                <a16:creationId xmlns:a16="http://schemas.microsoft.com/office/drawing/2014/main" id="{5A5AA616-1C3E-4D21-8615-3C96238FD0D0}"/>
              </a:ext>
            </a:extLst>
          </p:cNvPr>
          <p:cNvSpPr>
            <a:spLocks noChangeArrowheads="1"/>
          </p:cNvSpPr>
          <p:nvPr/>
        </p:nvSpPr>
        <p:spPr bwMode="auto">
          <a:xfrm>
            <a:off x="7478714" y="3691493"/>
            <a:ext cx="1371599" cy="1174790"/>
          </a:xfrm>
          <a:prstGeom prst="roundRect">
            <a:avLst>
              <a:gd name="adj" fmla="val 16667"/>
            </a:avLst>
          </a:prstGeom>
          <a:solidFill>
            <a:schemeClr val="accent1">
              <a:lumMod val="50000"/>
            </a:schemeClr>
          </a:solidFill>
          <a:ln w="9525">
            <a:solidFill>
              <a:schemeClr val="tx1"/>
            </a:solidFill>
            <a:round/>
            <a:headEnd/>
            <a:tailEnd/>
          </a:ln>
          <a:effectLst/>
        </p:spPr>
        <p:txBody>
          <a:bodyPr anchor="ctr">
            <a:spAutoFit/>
          </a:bodyPr>
          <a:lstStyle/>
          <a:p>
            <a:pPr algn="ctr"/>
            <a:r>
              <a:rPr lang="tr-TR" altLang="tr-TR" sz="1500" b="1" dirty="0">
                <a:solidFill>
                  <a:schemeClr val="bg1"/>
                </a:solidFill>
                <a:latin typeface="Verdana" pitchFamily="34" charset="0"/>
              </a:rPr>
              <a:t>TEMİNAT</a:t>
            </a:r>
          </a:p>
          <a:p>
            <a:pPr algn="ctr"/>
            <a:r>
              <a:rPr lang="tr-TR" altLang="tr-TR" sz="1500" b="1" dirty="0">
                <a:solidFill>
                  <a:schemeClr val="bg1"/>
                </a:solidFill>
                <a:latin typeface="Verdana" pitchFamily="34" charset="0"/>
              </a:rPr>
              <a:t>ÇÖZÜMÜ</a:t>
            </a:r>
          </a:p>
          <a:p>
            <a:pPr algn="ctr"/>
            <a:r>
              <a:rPr lang="tr-TR" altLang="tr-TR" sz="1500" b="1" dirty="0">
                <a:solidFill>
                  <a:schemeClr val="bg1"/>
                </a:solidFill>
                <a:latin typeface="Verdana" pitchFamily="34" charset="0"/>
              </a:rPr>
              <a:t>veya</a:t>
            </a:r>
          </a:p>
          <a:p>
            <a:pPr algn="ctr"/>
            <a:r>
              <a:rPr lang="tr-TR" altLang="tr-TR" sz="1500" b="1" dirty="0">
                <a:solidFill>
                  <a:schemeClr val="bg1"/>
                </a:solidFill>
                <a:latin typeface="Verdana" pitchFamily="34" charset="0"/>
              </a:rPr>
              <a:t>VERGİ</a:t>
            </a:r>
          </a:p>
          <a:p>
            <a:pPr algn="ctr"/>
            <a:r>
              <a:rPr lang="tr-TR" altLang="tr-TR" sz="1500" b="1" dirty="0">
                <a:solidFill>
                  <a:schemeClr val="bg1"/>
                </a:solidFill>
                <a:latin typeface="Verdana" pitchFamily="34" charset="0"/>
              </a:rPr>
              <a:t>İADESİ</a:t>
            </a:r>
          </a:p>
        </p:txBody>
      </p:sp>
      <p:cxnSp>
        <p:nvCxnSpPr>
          <p:cNvPr id="15" name="Düz Ok Bağlayıcısı 14">
            <a:extLst>
              <a:ext uri="{FF2B5EF4-FFF2-40B4-BE49-F238E27FC236}">
                <a16:creationId xmlns:a16="http://schemas.microsoft.com/office/drawing/2014/main" id="{66FE650E-5929-460D-8E7D-A6112F3FD774}"/>
              </a:ext>
            </a:extLst>
          </p:cNvPr>
          <p:cNvCxnSpPr>
            <a:stCxn id="9" idx="2"/>
            <a:endCxn id="10" idx="0"/>
          </p:cNvCxnSpPr>
          <p:nvPr/>
        </p:nvCxnSpPr>
        <p:spPr>
          <a:xfrm flipH="1">
            <a:off x="2466974" y="3251165"/>
            <a:ext cx="25400" cy="46805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sp>
        <p:nvSpPr>
          <p:cNvPr id="16" name="Sağ Ayraç 15">
            <a:extLst>
              <a:ext uri="{FF2B5EF4-FFF2-40B4-BE49-F238E27FC236}">
                <a16:creationId xmlns:a16="http://schemas.microsoft.com/office/drawing/2014/main" id="{AF3AF9FC-48A1-466F-8F23-571B7FCB7AF0}"/>
              </a:ext>
            </a:extLst>
          </p:cNvPr>
          <p:cNvSpPr/>
          <p:nvPr/>
        </p:nvSpPr>
        <p:spPr>
          <a:xfrm>
            <a:off x="1244599" y="2070226"/>
            <a:ext cx="512763" cy="1646806"/>
          </a:xfrm>
          <a:prstGeom prst="rightBrace">
            <a:avLst/>
          </a:prstGeom>
          <a:ln w="381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schemeClr val="tx2"/>
              </a:solidFill>
            </a:endParaRPr>
          </a:p>
        </p:txBody>
      </p:sp>
      <p:cxnSp>
        <p:nvCxnSpPr>
          <p:cNvPr id="17" name="Düz Ok Bağlayıcısı 16">
            <a:extLst>
              <a:ext uri="{FF2B5EF4-FFF2-40B4-BE49-F238E27FC236}">
                <a16:creationId xmlns:a16="http://schemas.microsoft.com/office/drawing/2014/main" id="{FBC17A39-B0D0-4E3C-A9CF-9C8387C48F5C}"/>
              </a:ext>
            </a:extLst>
          </p:cNvPr>
          <p:cNvCxnSpPr>
            <a:stCxn id="9" idx="3"/>
            <a:endCxn id="11" idx="1"/>
          </p:cNvCxnSpPr>
          <p:nvPr/>
        </p:nvCxnSpPr>
        <p:spPr>
          <a:xfrm>
            <a:off x="3178174" y="2853365"/>
            <a:ext cx="512763" cy="9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a:extLst>
              <a:ext uri="{FF2B5EF4-FFF2-40B4-BE49-F238E27FC236}">
                <a16:creationId xmlns:a16="http://schemas.microsoft.com/office/drawing/2014/main" id="{136F14DB-5329-4FEE-992F-3A0E76EE5882}"/>
              </a:ext>
            </a:extLst>
          </p:cNvPr>
          <p:cNvCxnSpPr>
            <a:stCxn id="11" idx="3"/>
            <a:endCxn id="12" idx="1"/>
          </p:cNvCxnSpPr>
          <p:nvPr/>
        </p:nvCxnSpPr>
        <p:spPr>
          <a:xfrm flipV="1">
            <a:off x="5062537" y="2853366"/>
            <a:ext cx="512763" cy="96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Düz Ok Bağlayıcısı 18">
            <a:extLst>
              <a:ext uri="{FF2B5EF4-FFF2-40B4-BE49-F238E27FC236}">
                <a16:creationId xmlns:a16="http://schemas.microsoft.com/office/drawing/2014/main" id="{25D3DE55-B55B-467D-9E70-BE33C9AD35CA}"/>
              </a:ext>
            </a:extLst>
          </p:cNvPr>
          <p:cNvCxnSpPr>
            <a:stCxn id="12" idx="3"/>
            <a:endCxn id="13" idx="1"/>
          </p:cNvCxnSpPr>
          <p:nvPr/>
        </p:nvCxnSpPr>
        <p:spPr>
          <a:xfrm flipV="1">
            <a:off x="6946900" y="2853365"/>
            <a:ext cx="531813"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a:extLst>
              <a:ext uri="{FF2B5EF4-FFF2-40B4-BE49-F238E27FC236}">
                <a16:creationId xmlns:a16="http://schemas.microsoft.com/office/drawing/2014/main" id="{FF1A9D03-726E-4FFE-8713-B9438F07184B}"/>
              </a:ext>
            </a:extLst>
          </p:cNvPr>
          <p:cNvCxnSpPr>
            <a:stCxn id="13" idx="2"/>
            <a:endCxn id="14" idx="0"/>
          </p:cNvCxnSpPr>
          <p:nvPr/>
        </p:nvCxnSpPr>
        <p:spPr>
          <a:xfrm>
            <a:off x="8164513" y="3251165"/>
            <a:ext cx="1" cy="3381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608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73A998-050B-4B58-BBB4-BDAD82F3BBF4}" type="slidenum">
              <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a:xfrm>
            <a:off x="1475656" y="387653"/>
            <a:ext cx="7094323" cy="1325563"/>
          </a:xfrm>
        </p:spPr>
        <p:txBody>
          <a:bodyPr>
            <a:normAutofit/>
          </a:bodyPr>
          <a:lstStyle/>
          <a:p>
            <a:pPr algn="ctr">
              <a:lnSpc>
                <a:spcPct val="107000"/>
              </a:lnSpc>
              <a:spcAft>
                <a:spcPts val="800"/>
              </a:spcAft>
            </a:pPr>
            <a:r>
              <a:rPr lang="tr-TR" altLang="tr-TR" sz="2500" dirty="0">
                <a:solidFill>
                  <a:srgbClr val="083048"/>
                </a:solidFill>
                <a:latin typeface="Century Gothic" panose="020F0302020204030204"/>
              </a:rPr>
              <a:t>DAHİLDE İŞLEME REJİMİ’NDE MÜEYYİDE</a:t>
            </a:r>
            <a:endParaRPr lang="tr-TR" sz="105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up 10">
            <a:extLst>
              <a:ext uri="{FF2B5EF4-FFF2-40B4-BE49-F238E27FC236}">
                <a16:creationId xmlns:a16="http://schemas.microsoft.com/office/drawing/2014/main" id="{7E468457-6EE6-4909-9D31-92A2A328407F}"/>
              </a:ext>
            </a:extLst>
          </p:cNvPr>
          <p:cNvGrpSpPr/>
          <p:nvPr/>
        </p:nvGrpSpPr>
        <p:grpSpPr>
          <a:xfrm>
            <a:off x="75009" y="1689154"/>
            <a:ext cx="8993981" cy="5040560"/>
            <a:chOff x="200026" y="1492351"/>
            <a:chExt cx="11991974" cy="5365649"/>
          </a:xfrm>
        </p:grpSpPr>
        <p:sp>
          <p:nvSpPr>
            <p:cNvPr id="15" name="Dikdörtgen: Çapraz Köşeleri Yuvarlatılmış 4">
              <a:extLst>
                <a:ext uri="{FF2B5EF4-FFF2-40B4-BE49-F238E27FC236}">
                  <a16:creationId xmlns:a16="http://schemas.microsoft.com/office/drawing/2014/main" id="{D40C4A38-4A1E-49F4-9E1F-F0445144D33E}"/>
                </a:ext>
              </a:extLst>
            </p:cNvPr>
            <p:cNvSpPr/>
            <p:nvPr/>
          </p:nvSpPr>
          <p:spPr>
            <a:xfrm>
              <a:off x="1802363" y="1492351"/>
              <a:ext cx="8277225" cy="615749"/>
            </a:xfrm>
            <a:prstGeom prst="round2Diag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2000" dirty="0">
                  <a:solidFill>
                    <a:prstClr val="white"/>
                  </a:solidFill>
                  <a:latin typeface="Calibri"/>
                </a:rPr>
                <a:t>Rejime İlişkin Şartların Yerine Getirilmemesi Halinde;</a:t>
              </a:r>
            </a:p>
          </p:txBody>
        </p:sp>
        <p:cxnSp>
          <p:nvCxnSpPr>
            <p:cNvPr id="16" name="Bağlayıcı: Dirsek 15">
              <a:extLst>
                <a:ext uri="{FF2B5EF4-FFF2-40B4-BE49-F238E27FC236}">
                  <a16:creationId xmlns:a16="http://schemas.microsoft.com/office/drawing/2014/main" id="{2B4383E9-DAFB-4C96-B3FD-4B42946E0548}"/>
                </a:ext>
              </a:extLst>
            </p:cNvPr>
            <p:cNvCxnSpPr>
              <a:cxnSpLocks/>
              <a:stCxn id="15" idx="1"/>
              <a:endCxn id="18" idx="3"/>
            </p:cNvCxnSpPr>
            <p:nvPr/>
          </p:nvCxnSpPr>
          <p:spPr>
            <a:xfrm rot="5400000">
              <a:off x="4008677" y="639450"/>
              <a:ext cx="463650" cy="3400950"/>
            </a:xfrm>
            <a:prstGeom prst="bentConnector3">
              <a:avLst>
                <a:gd name="adj1" fmla="val 50000"/>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Bağlayıcı: Dirsek 16">
              <a:extLst>
                <a:ext uri="{FF2B5EF4-FFF2-40B4-BE49-F238E27FC236}">
                  <a16:creationId xmlns:a16="http://schemas.microsoft.com/office/drawing/2014/main" id="{D3C9A317-2533-4F7F-A2A0-729558FB1FC8}"/>
                </a:ext>
              </a:extLst>
            </p:cNvPr>
            <p:cNvCxnSpPr>
              <a:cxnSpLocks/>
              <a:stCxn id="15" idx="1"/>
              <a:endCxn id="19" idx="3"/>
            </p:cNvCxnSpPr>
            <p:nvPr/>
          </p:nvCxnSpPr>
          <p:spPr>
            <a:xfrm rot="16200000" flipH="1">
              <a:off x="7261464" y="787611"/>
              <a:ext cx="477937" cy="3118913"/>
            </a:xfrm>
            <a:prstGeom prst="bentConnector3">
              <a:avLst>
                <a:gd name="adj1" fmla="val 50000"/>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Dikdörtgen: Çapraz Köşeleri Yuvarlatılmış 9">
              <a:extLst>
                <a:ext uri="{FF2B5EF4-FFF2-40B4-BE49-F238E27FC236}">
                  <a16:creationId xmlns:a16="http://schemas.microsoft.com/office/drawing/2014/main" id="{6FEB21D9-DF69-4CCC-8028-55582512C306}"/>
                </a:ext>
              </a:extLst>
            </p:cNvPr>
            <p:cNvSpPr/>
            <p:nvPr/>
          </p:nvSpPr>
          <p:spPr>
            <a:xfrm>
              <a:off x="200026" y="2571750"/>
              <a:ext cx="4680000" cy="857250"/>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altLang="tr-TR" sz="1600" b="1" dirty="0">
                  <a:solidFill>
                    <a:prstClr val="white"/>
                  </a:solidFill>
                  <a:latin typeface="Calibri"/>
                </a:rPr>
                <a:t>4458 sayılı Gümrük Kanunu’nun 238 inci maddesi uyarınca</a:t>
              </a:r>
              <a:endParaRPr lang="tr-TR" sz="1600" b="1" dirty="0">
                <a:solidFill>
                  <a:prstClr val="white"/>
                </a:solidFill>
                <a:latin typeface="Calibri"/>
              </a:endParaRPr>
            </a:p>
          </p:txBody>
        </p:sp>
        <p:sp>
          <p:nvSpPr>
            <p:cNvPr id="19" name="Dikdörtgen: Çapraz Köşeleri Yuvarlatılmış 11">
              <a:extLst>
                <a:ext uri="{FF2B5EF4-FFF2-40B4-BE49-F238E27FC236}">
                  <a16:creationId xmlns:a16="http://schemas.microsoft.com/office/drawing/2014/main" id="{2FFE68EC-8152-46EF-AD45-271AA287A8B7}"/>
                </a:ext>
              </a:extLst>
            </p:cNvPr>
            <p:cNvSpPr/>
            <p:nvPr/>
          </p:nvSpPr>
          <p:spPr>
            <a:xfrm>
              <a:off x="6719890" y="2586037"/>
              <a:ext cx="4680000" cy="857250"/>
            </a:xfrm>
            <a:prstGeom prst="round2Diag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altLang="tr-TR" sz="1600" b="1" dirty="0">
                  <a:solidFill>
                    <a:prstClr val="white"/>
                  </a:solidFill>
                  <a:latin typeface="Calibri"/>
                </a:rPr>
                <a:t>2005/8391 sayılı DİR Kararına göre</a:t>
              </a:r>
              <a:endParaRPr lang="tr-TR" sz="1600" dirty="0">
                <a:solidFill>
                  <a:prstClr val="white"/>
                </a:solidFill>
                <a:latin typeface="Calibri"/>
              </a:endParaRPr>
            </a:p>
          </p:txBody>
        </p:sp>
        <p:grpSp>
          <p:nvGrpSpPr>
            <p:cNvPr id="20" name="Grup 19">
              <a:extLst>
                <a:ext uri="{FF2B5EF4-FFF2-40B4-BE49-F238E27FC236}">
                  <a16:creationId xmlns:a16="http://schemas.microsoft.com/office/drawing/2014/main" id="{25B1CE3F-4525-4B67-8BC4-7894BE95BD88}"/>
                </a:ext>
              </a:extLst>
            </p:cNvPr>
            <p:cNvGrpSpPr/>
            <p:nvPr/>
          </p:nvGrpSpPr>
          <p:grpSpPr>
            <a:xfrm>
              <a:off x="657225" y="3428999"/>
              <a:ext cx="885827" cy="2038354"/>
              <a:chOff x="657225" y="3428999"/>
              <a:chExt cx="885827" cy="2038354"/>
            </a:xfrm>
          </p:grpSpPr>
          <p:cxnSp>
            <p:nvCxnSpPr>
              <p:cNvPr id="40" name="Bağlayıcı: Dirsek 39">
                <a:extLst>
                  <a:ext uri="{FF2B5EF4-FFF2-40B4-BE49-F238E27FC236}">
                    <a16:creationId xmlns:a16="http://schemas.microsoft.com/office/drawing/2014/main" id="{6C20264E-A1BA-4E36-98A9-3AC69C280C70}"/>
                  </a:ext>
                </a:extLst>
              </p:cNvPr>
              <p:cNvCxnSpPr>
                <a:cxnSpLocks/>
              </p:cNvCxnSpPr>
              <p:nvPr/>
            </p:nvCxnSpPr>
            <p:spPr>
              <a:xfrm rot="16200000" flipH="1">
                <a:off x="80962" y="4005262"/>
                <a:ext cx="2038354" cy="885827"/>
              </a:xfrm>
              <a:prstGeom prst="bentConnector3">
                <a:avLst>
                  <a:gd name="adj1" fmla="val 100000"/>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Düz Ok Bağlayıcısı 40">
                <a:extLst>
                  <a:ext uri="{FF2B5EF4-FFF2-40B4-BE49-F238E27FC236}">
                    <a16:creationId xmlns:a16="http://schemas.microsoft.com/office/drawing/2014/main" id="{F9746A36-930F-497A-9ABE-3E6A6094F21A}"/>
                  </a:ext>
                </a:extLst>
              </p:cNvPr>
              <p:cNvCxnSpPr/>
              <p:nvPr/>
            </p:nvCxnSpPr>
            <p:spPr>
              <a:xfrm>
                <a:off x="666748" y="4010025"/>
                <a:ext cx="828677"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up 20">
              <a:extLst>
                <a:ext uri="{FF2B5EF4-FFF2-40B4-BE49-F238E27FC236}">
                  <a16:creationId xmlns:a16="http://schemas.microsoft.com/office/drawing/2014/main" id="{C6917F2D-1E27-4AE5-86D3-19884F7DCFAF}"/>
                </a:ext>
              </a:extLst>
            </p:cNvPr>
            <p:cNvGrpSpPr/>
            <p:nvPr/>
          </p:nvGrpSpPr>
          <p:grpSpPr>
            <a:xfrm>
              <a:off x="1552576" y="3479999"/>
              <a:ext cx="4010023" cy="1330126"/>
              <a:chOff x="1552576" y="3479999"/>
              <a:chExt cx="4010023" cy="1330126"/>
            </a:xfrm>
          </p:grpSpPr>
          <p:sp>
            <p:nvSpPr>
              <p:cNvPr id="38" name="Dikdörtgen: Çapraz Köşeleri Yuvarlatılmış 21">
                <a:extLst>
                  <a:ext uri="{FF2B5EF4-FFF2-40B4-BE49-F238E27FC236}">
                    <a16:creationId xmlns:a16="http://schemas.microsoft.com/office/drawing/2014/main" id="{01809BFB-01F4-43E0-9915-74BE20C92690}"/>
                  </a:ext>
                </a:extLst>
              </p:cNvPr>
              <p:cNvSpPr/>
              <p:nvPr/>
            </p:nvSpPr>
            <p:spPr>
              <a:xfrm>
                <a:off x="1552576" y="3857624"/>
                <a:ext cx="4000500" cy="952501"/>
              </a:xfrm>
              <a:prstGeom prst="round2DiagRect">
                <a:avLst/>
              </a:prstGeom>
            </p:spPr>
            <p:style>
              <a:lnRef idx="2">
                <a:schemeClr val="accent1"/>
              </a:lnRef>
              <a:fillRef idx="1">
                <a:schemeClr val="lt1"/>
              </a:fillRef>
              <a:effectRef idx="0">
                <a:schemeClr val="accent1"/>
              </a:effectRef>
              <a:fontRef idx="minor">
                <a:schemeClr val="dk1"/>
              </a:fontRef>
            </p:style>
            <p:txBody>
              <a:bodyPr bIns="54000" rtlCol="0" anchor="b"/>
              <a:lstStyle/>
              <a:p>
                <a:pPr algn="ctr" defTabSz="685800" fontAlgn="auto">
                  <a:spcBef>
                    <a:spcPts val="0"/>
                  </a:spcBef>
                  <a:spcAft>
                    <a:spcPts val="0"/>
                  </a:spcAft>
                </a:pPr>
                <a:r>
                  <a:rPr lang="tr-TR" sz="1350" dirty="0">
                    <a:solidFill>
                      <a:prstClr val="black"/>
                    </a:solidFill>
                    <a:effectLst>
                      <a:outerShdw blurRad="38100" dist="38100" dir="2700000" algn="tl">
                        <a:srgbClr val="000000">
                          <a:alpha val="43137"/>
                        </a:srgbClr>
                      </a:outerShdw>
                    </a:effectLst>
                    <a:latin typeface="Calibri"/>
                  </a:rPr>
                  <a:t>Gümrük Vergileri + Gecikme Zammı   </a:t>
                </a:r>
              </a:p>
            </p:txBody>
          </p:sp>
          <p:sp>
            <p:nvSpPr>
              <p:cNvPr id="39" name="Dikdörtgen: Çapraz Köşeleri Yuvarlatılmış 22">
                <a:extLst>
                  <a:ext uri="{FF2B5EF4-FFF2-40B4-BE49-F238E27FC236}">
                    <a16:creationId xmlns:a16="http://schemas.microsoft.com/office/drawing/2014/main" id="{F4A8B2BA-94E3-4EB5-8C7A-7A18D53B52AD}"/>
                  </a:ext>
                </a:extLst>
              </p:cNvPr>
              <p:cNvSpPr/>
              <p:nvPr/>
            </p:nvSpPr>
            <p:spPr>
              <a:xfrm>
                <a:off x="2209800" y="3479999"/>
                <a:ext cx="3352799" cy="857250"/>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1200" dirty="0">
                    <a:solidFill>
                      <a:schemeClr val="accent1">
                        <a:lumMod val="50000"/>
                      </a:schemeClr>
                    </a:solidFill>
                    <a:latin typeface="Calibri"/>
                  </a:rPr>
                  <a:t>Rejim kapsamındaki ürünün mevcut statüsünü korumakla birlikte ihracat taahhüdünün yerine getirilmemesi</a:t>
                </a:r>
              </a:p>
            </p:txBody>
          </p:sp>
        </p:grpSp>
        <p:grpSp>
          <p:nvGrpSpPr>
            <p:cNvPr id="22" name="Grup 21">
              <a:extLst>
                <a:ext uri="{FF2B5EF4-FFF2-40B4-BE49-F238E27FC236}">
                  <a16:creationId xmlns:a16="http://schemas.microsoft.com/office/drawing/2014/main" id="{01D57F99-B4A5-446C-87FF-877C4E2AA5C1}"/>
                </a:ext>
              </a:extLst>
            </p:cNvPr>
            <p:cNvGrpSpPr/>
            <p:nvPr/>
          </p:nvGrpSpPr>
          <p:grpSpPr>
            <a:xfrm>
              <a:off x="1552576" y="4964212"/>
              <a:ext cx="4010023" cy="1669565"/>
              <a:chOff x="1552576" y="3479999"/>
              <a:chExt cx="4010023" cy="1669565"/>
            </a:xfrm>
          </p:grpSpPr>
          <p:sp>
            <p:nvSpPr>
              <p:cNvPr id="36" name="Dikdörtgen: Çapraz Köşeleri Yuvarlatılmış 25">
                <a:extLst>
                  <a:ext uri="{FF2B5EF4-FFF2-40B4-BE49-F238E27FC236}">
                    <a16:creationId xmlns:a16="http://schemas.microsoft.com/office/drawing/2014/main" id="{3E50C741-5A01-40AE-95DD-D45AAED0A821}"/>
                  </a:ext>
                </a:extLst>
              </p:cNvPr>
              <p:cNvSpPr/>
              <p:nvPr/>
            </p:nvSpPr>
            <p:spPr>
              <a:xfrm>
                <a:off x="1552576" y="3857623"/>
                <a:ext cx="4000500" cy="1291941"/>
              </a:xfrm>
              <a:prstGeom prst="round2DiagRect">
                <a:avLst/>
              </a:prstGeom>
            </p:spPr>
            <p:style>
              <a:lnRef idx="2">
                <a:schemeClr val="accent1"/>
              </a:lnRef>
              <a:fillRef idx="1">
                <a:schemeClr val="lt1"/>
              </a:fillRef>
              <a:effectRef idx="0">
                <a:schemeClr val="accent1"/>
              </a:effectRef>
              <a:fontRef idx="minor">
                <a:schemeClr val="dk1"/>
              </a:fontRef>
            </p:style>
            <p:txBody>
              <a:bodyPr bIns="54000" rtlCol="0" anchor="b"/>
              <a:lstStyle/>
              <a:p>
                <a:pPr algn="ctr" defTabSz="685800" fontAlgn="auto">
                  <a:spcBef>
                    <a:spcPts val="0"/>
                  </a:spcBef>
                  <a:spcAft>
                    <a:spcPts val="0"/>
                  </a:spcAft>
                </a:pPr>
                <a:r>
                  <a:rPr lang="tr-TR" sz="1350" dirty="0">
                    <a:solidFill>
                      <a:prstClr val="black"/>
                    </a:solidFill>
                    <a:effectLst>
                      <a:outerShdw blurRad="38100" dist="38100" dir="2700000" algn="tl">
                        <a:srgbClr val="000000">
                          <a:alpha val="43137"/>
                        </a:srgbClr>
                      </a:outerShdw>
                    </a:effectLst>
                    <a:latin typeface="Calibri"/>
                  </a:rPr>
                  <a:t>Gümrüklenmiş Değerin İki Katı + Gecikme Zammı   </a:t>
                </a:r>
              </a:p>
            </p:txBody>
          </p:sp>
          <p:sp>
            <p:nvSpPr>
              <p:cNvPr id="37" name="Dikdörtgen: Çapraz Köşeleri Yuvarlatılmış 26">
                <a:extLst>
                  <a:ext uri="{FF2B5EF4-FFF2-40B4-BE49-F238E27FC236}">
                    <a16:creationId xmlns:a16="http://schemas.microsoft.com/office/drawing/2014/main" id="{97AC9201-5A11-4A23-A85F-6EB21CCA6A41}"/>
                  </a:ext>
                </a:extLst>
              </p:cNvPr>
              <p:cNvSpPr/>
              <p:nvPr/>
            </p:nvSpPr>
            <p:spPr>
              <a:xfrm>
                <a:off x="2209800" y="3479999"/>
                <a:ext cx="3352799" cy="857250"/>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dirty="0">
                    <a:solidFill>
                      <a:schemeClr val="accent1">
                        <a:lumMod val="50000"/>
                      </a:schemeClr>
                    </a:solidFill>
                    <a:latin typeface="Calibri"/>
                  </a:rPr>
                  <a:t>Dahilde İşleme Rejimi hükümlerinin ihlali</a:t>
                </a:r>
              </a:p>
            </p:txBody>
          </p:sp>
        </p:grpSp>
        <p:grpSp>
          <p:nvGrpSpPr>
            <p:cNvPr id="23" name="Grup 22">
              <a:extLst>
                <a:ext uri="{FF2B5EF4-FFF2-40B4-BE49-F238E27FC236}">
                  <a16:creationId xmlns:a16="http://schemas.microsoft.com/office/drawing/2014/main" id="{B2C875BA-AEFB-486C-B2FC-1AE8EB8DE333}"/>
                </a:ext>
              </a:extLst>
            </p:cNvPr>
            <p:cNvGrpSpPr/>
            <p:nvPr/>
          </p:nvGrpSpPr>
          <p:grpSpPr>
            <a:xfrm>
              <a:off x="7091367" y="3443287"/>
              <a:ext cx="885820" cy="2989163"/>
              <a:chOff x="657226" y="3680951"/>
              <a:chExt cx="885820" cy="2948580"/>
            </a:xfrm>
          </p:grpSpPr>
          <p:cxnSp>
            <p:nvCxnSpPr>
              <p:cNvPr id="34" name="Bağlayıcı: Dirsek 33">
                <a:extLst>
                  <a:ext uri="{FF2B5EF4-FFF2-40B4-BE49-F238E27FC236}">
                    <a16:creationId xmlns:a16="http://schemas.microsoft.com/office/drawing/2014/main" id="{7FEE8E9B-6C64-4701-87E8-6BAE6F008037}"/>
                  </a:ext>
                </a:extLst>
              </p:cNvPr>
              <p:cNvCxnSpPr>
                <a:cxnSpLocks/>
                <a:endCxn id="30" idx="2"/>
              </p:cNvCxnSpPr>
              <p:nvPr/>
            </p:nvCxnSpPr>
            <p:spPr>
              <a:xfrm rot="16200000" flipH="1">
                <a:off x="-369149" y="4717335"/>
                <a:ext cx="2948580" cy="875811"/>
              </a:xfrm>
              <a:prstGeom prst="bentConnector2">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Düz Ok Bağlayıcısı 34">
                <a:extLst>
                  <a:ext uri="{FF2B5EF4-FFF2-40B4-BE49-F238E27FC236}">
                    <a16:creationId xmlns:a16="http://schemas.microsoft.com/office/drawing/2014/main" id="{3F085DB6-2DD1-428D-AE43-99AE9687CD11}"/>
                  </a:ext>
                </a:extLst>
              </p:cNvPr>
              <p:cNvCxnSpPr/>
              <p:nvPr/>
            </p:nvCxnSpPr>
            <p:spPr>
              <a:xfrm>
                <a:off x="657226" y="4216617"/>
                <a:ext cx="828677"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up 23">
              <a:extLst>
                <a:ext uri="{FF2B5EF4-FFF2-40B4-BE49-F238E27FC236}">
                  <a16:creationId xmlns:a16="http://schemas.microsoft.com/office/drawing/2014/main" id="{1DCE26DC-43B9-4738-BC1B-86A8C6E3A16C}"/>
                </a:ext>
              </a:extLst>
            </p:cNvPr>
            <p:cNvGrpSpPr/>
            <p:nvPr/>
          </p:nvGrpSpPr>
          <p:grpSpPr>
            <a:xfrm>
              <a:off x="7977188" y="3490218"/>
              <a:ext cx="4214812" cy="1043677"/>
              <a:chOff x="1552576" y="3490218"/>
              <a:chExt cx="4010023" cy="1043677"/>
            </a:xfrm>
          </p:grpSpPr>
          <p:sp>
            <p:nvSpPr>
              <p:cNvPr id="32" name="Dikdörtgen: Çapraz Köşeleri Yuvarlatılmış 38">
                <a:extLst>
                  <a:ext uri="{FF2B5EF4-FFF2-40B4-BE49-F238E27FC236}">
                    <a16:creationId xmlns:a16="http://schemas.microsoft.com/office/drawing/2014/main" id="{1E11BAD0-2F99-475D-B980-E17C155A4FF9}"/>
                  </a:ext>
                </a:extLst>
              </p:cNvPr>
              <p:cNvSpPr/>
              <p:nvPr/>
            </p:nvSpPr>
            <p:spPr>
              <a:xfrm>
                <a:off x="1552576" y="3857624"/>
                <a:ext cx="4000500" cy="676271"/>
              </a:xfrm>
              <a:prstGeom prst="round2DiagRect">
                <a:avLst/>
              </a:prstGeom>
            </p:spPr>
            <p:style>
              <a:lnRef idx="2">
                <a:schemeClr val="accent1"/>
              </a:lnRef>
              <a:fillRef idx="1">
                <a:schemeClr val="lt1"/>
              </a:fillRef>
              <a:effectRef idx="0">
                <a:schemeClr val="accent1"/>
              </a:effectRef>
              <a:fontRef idx="minor">
                <a:schemeClr val="dk1"/>
              </a:fontRef>
            </p:style>
            <p:txBody>
              <a:bodyPr bIns="54000" rtlCol="0" anchor="b"/>
              <a:lstStyle/>
              <a:p>
                <a:pPr algn="ctr" defTabSz="685800" fontAlgn="auto">
                  <a:spcBef>
                    <a:spcPts val="0"/>
                  </a:spcBef>
                  <a:spcAft>
                    <a:spcPts val="0"/>
                  </a:spcAft>
                </a:pPr>
                <a:r>
                  <a:rPr lang="it-IT" sz="1050" dirty="0">
                    <a:solidFill>
                      <a:prstClr val="black"/>
                    </a:solidFill>
                    <a:effectLst>
                      <a:outerShdw blurRad="38100" dist="38100" dir="2700000" algn="tl">
                        <a:srgbClr val="000000">
                          <a:alpha val="43137"/>
                        </a:srgbClr>
                      </a:outerShdw>
                    </a:effectLst>
                    <a:latin typeface="Calibri"/>
                  </a:rPr>
                  <a:t>6 ay indirimli teminattan yararlandırıl</a:t>
                </a:r>
                <a:r>
                  <a:rPr lang="tr-TR" sz="1050" dirty="0" err="1">
                    <a:solidFill>
                      <a:prstClr val="black"/>
                    </a:solidFill>
                    <a:effectLst>
                      <a:outerShdw blurRad="38100" dist="38100" dir="2700000" algn="tl">
                        <a:srgbClr val="000000">
                          <a:alpha val="43137"/>
                        </a:srgbClr>
                      </a:outerShdw>
                    </a:effectLst>
                    <a:latin typeface="Calibri"/>
                  </a:rPr>
                  <a:t>maz</a:t>
                </a:r>
                <a:r>
                  <a:rPr lang="tr-TR" sz="1050" dirty="0">
                    <a:solidFill>
                      <a:prstClr val="black"/>
                    </a:solidFill>
                    <a:effectLst>
                      <a:outerShdw blurRad="38100" dist="38100" dir="2700000" algn="tl">
                        <a:srgbClr val="000000">
                          <a:alpha val="43137"/>
                        </a:srgbClr>
                      </a:outerShdw>
                    </a:effectLst>
                    <a:latin typeface="Calibri"/>
                  </a:rPr>
                  <a:t>. Müteakip ihlalde teminat oranı 6 (altı) aylık süre ile ithalattan doğan vergi tutarının 2 (iki) katına kadar arttırılır.</a:t>
                </a:r>
                <a:endParaRPr lang="it-IT" sz="1050" dirty="0">
                  <a:solidFill>
                    <a:prstClr val="black"/>
                  </a:solidFill>
                  <a:effectLst>
                    <a:outerShdw blurRad="38100" dist="38100" dir="2700000" algn="tl">
                      <a:srgbClr val="000000">
                        <a:alpha val="43137"/>
                      </a:srgbClr>
                    </a:outerShdw>
                  </a:effectLst>
                  <a:latin typeface="Calibri"/>
                </a:endParaRPr>
              </a:p>
            </p:txBody>
          </p:sp>
          <p:sp>
            <p:nvSpPr>
              <p:cNvPr id="33" name="Dikdörtgen: Çapraz Köşeleri Yuvarlatılmış 39">
                <a:extLst>
                  <a:ext uri="{FF2B5EF4-FFF2-40B4-BE49-F238E27FC236}">
                    <a16:creationId xmlns:a16="http://schemas.microsoft.com/office/drawing/2014/main" id="{0F26E816-AB6A-405C-AFA8-0A6AE6264B8B}"/>
                  </a:ext>
                </a:extLst>
              </p:cNvPr>
              <p:cNvSpPr/>
              <p:nvPr/>
            </p:nvSpPr>
            <p:spPr>
              <a:xfrm>
                <a:off x="2209800" y="3490218"/>
                <a:ext cx="3352799" cy="393599"/>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1600" dirty="0">
                    <a:solidFill>
                      <a:schemeClr val="accent1">
                        <a:lumMod val="50000"/>
                      </a:schemeClr>
                    </a:solidFill>
                    <a:latin typeface="Calibri"/>
                  </a:rPr>
                  <a:t>Özel şart veya DKO ihlali</a:t>
                </a:r>
              </a:p>
            </p:txBody>
          </p:sp>
        </p:grpSp>
        <p:grpSp>
          <p:nvGrpSpPr>
            <p:cNvPr id="25" name="Grup 24">
              <a:extLst>
                <a:ext uri="{FF2B5EF4-FFF2-40B4-BE49-F238E27FC236}">
                  <a16:creationId xmlns:a16="http://schemas.microsoft.com/office/drawing/2014/main" id="{F80E7456-DAF0-4F19-883A-AF19218075DF}"/>
                </a:ext>
              </a:extLst>
            </p:cNvPr>
            <p:cNvGrpSpPr/>
            <p:nvPr/>
          </p:nvGrpSpPr>
          <p:grpSpPr>
            <a:xfrm>
              <a:off x="7977188" y="5556449"/>
              <a:ext cx="4214812" cy="1301551"/>
              <a:chOff x="1552576" y="3407174"/>
              <a:chExt cx="4010023" cy="1301551"/>
            </a:xfrm>
          </p:grpSpPr>
          <p:sp>
            <p:nvSpPr>
              <p:cNvPr id="30" name="Dikdörtgen: Çapraz Köşeleri Yuvarlatılmış 46">
                <a:extLst>
                  <a:ext uri="{FF2B5EF4-FFF2-40B4-BE49-F238E27FC236}">
                    <a16:creationId xmlns:a16="http://schemas.microsoft.com/office/drawing/2014/main" id="{6567845D-1AF3-484A-9992-8C483A41AA65}"/>
                  </a:ext>
                </a:extLst>
              </p:cNvPr>
              <p:cNvSpPr/>
              <p:nvPr/>
            </p:nvSpPr>
            <p:spPr>
              <a:xfrm>
                <a:off x="1552576" y="3857625"/>
                <a:ext cx="4000500" cy="851100"/>
              </a:xfrm>
              <a:prstGeom prst="round2DiagRect">
                <a:avLst/>
              </a:prstGeom>
            </p:spPr>
            <p:style>
              <a:lnRef idx="2">
                <a:schemeClr val="accent1"/>
              </a:lnRef>
              <a:fillRef idx="1">
                <a:schemeClr val="lt1"/>
              </a:fillRef>
              <a:effectRef idx="0">
                <a:schemeClr val="accent1"/>
              </a:effectRef>
              <a:fontRef idx="minor">
                <a:schemeClr val="dk1"/>
              </a:fontRef>
            </p:style>
            <p:txBody>
              <a:bodyPr bIns="54000" rtlCol="0" anchor="b"/>
              <a:lstStyle/>
              <a:p>
                <a:pPr algn="ctr" defTabSz="685800" fontAlgn="auto">
                  <a:spcBef>
                    <a:spcPts val="0"/>
                  </a:spcBef>
                  <a:spcAft>
                    <a:spcPts val="0"/>
                  </a:spcAft>
                </a:pPr>
                <a:r>
                  <a:rPr lang="tr-TR" sz="1200" dirty="0">
                    <a:solidFill>
                      <a:prstClr val="black"/>
                    </a:solidFill>
                    <a:effectLst>
                      <a:outerShdw blurRad="38100" dist="38100" dir="2700000" algn="tl">
                        <a:srgbClr val="000000">
                          <a:alpha val="43137"/>
                        </a:srgbClr>
                      </a:outerShdw>
                    </a:effectLst>
                    <a:latin typeface="Calibri"/>
                  </a:rPr>
                  <a:t>İ</a:t>
                </a:r>
                <a:r>
                  <a:rPr lang="it-IT" sz="1200" dirty="0">
                    <a:solidFill>
                      <a:prstClr val="black"/>
                    </a:solidFill>
                    <a:effectLst>
                      <a:outerShdw blurRad="38100" dist="38100" dir="2700000" algn="tl">
                        <a:srgbClr val="000000">
                          <a:alpha val="43137"/>
                        </a:srgbClr>
                      </a:outerShdw>
                    </a:effectLst>
                    <a:latin typeface="Calibri"/>
                  </a:rPr>
                  <a:t>lk ihlalde 3 (üç) ay süreyle, 2 (iki) takvim yılı içerisinde gerçekleşen müteakip ihlalde ise 6 (altı) ay süreyle belge/izin düzenlenmez.</a:t>
                </a:r>
              </a:p>
            </p:txBody>
          </p:sp>
          <p:sp>
            <p:nvSpPr>
              <p:cNvPr id="31" name="Dikdörtgen: Çapraz Köşeleri Yuvarlatılmış 47">
                <a:extLst>
                  <a:ext uri="{FF2B5EF4-FFF2-40B4-BE49-F238E27FC236}">
                    <a16:creationId xmlns:a16="http://schemas.microsoft.com/office/drawing/2014/main" id="{9771058A-B5A2-4787-9894-7C70C632D4E7}"/>
                  </a:ext>
                </a:extLst>
              </p:cNvPr>
              <p:cNvSpPr/>
              <p:nvPr/>
            </p:nvSpPr>
            <p:spPr>
              <a:xfrm>
                <a:off x="2209800" y="3407174"/>
                <a:ext cx="3352799" cy="530026"/>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1200" dirty="0">
                    <a:solidFill>
                      <a:schemeClr val="accent1">
                        <a:lumMod val="50000"/>
                      </a:schemeClr>
                    </a:solidFill>
                    <a:latin typeface="Calibri"/>
                  </a:rPr>
                  <a:t>İç piyasa dengelerinin korunması amacıyla konulan özel şartın ihlali</a:t>
                </a:r>
              </a:p>
            </p:txBody>
          </p:sp>
        </p:grpSp>
        <p:cxnSp>
          <p:nvCxnSpPr>
            <p:cNvPr id="26" name="Düz Ok Bağlayıcısı 25">
              <a:extLst>
                <a:ext uri="{FF2B5EF4-FFF2-40B4-BE49-F238E27FC236}">
                  <a16:creationId xmlns:a16="http://schemas.microsoft.com/office/drawing/2014/main" id="{15674D23-261D-4B93-BD45-08F084759712}"/>
                </a:ext>
              </a:extLst>
            </p:cNvPr>
            <p:cNvCxnSpPr/>
            <p:nvPr/>
          </p:nvCxnSpPr>
          <p:spPr>
            <a:xfrm>
              <a:off x="7091366" y="5145187"/>
              <a:ext cx="828677"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up 26">
              <a:extLst>
                <a:ext uri="{FF2B5EF4-FFF2-40B4-BE49-F238E27FC236}">
                  <a16:creationId xmlns:a16="http://schemas.microsoft.com/office/drawing/2014/main" id="{B0FAF3CE-5FA6-4B0E-8B05-E55442909974}"/>
                </a:ext>
              </a:extLst>
            </p:cNvPr>
            <p:cNvGrpSpPr/>
            <p:nvPr/>
          </p:nvGrpSpPr>
          <p:grpSpPr>
            <a:xfrm>
              <a:off x="7977187" y="4611189"/>
              <a:ext cx="4214813" cy="883049"/>
              <a:chOff x="1562098" y="3580803"/>
              <a:chExt cx="4010024" cy="883049"/>
            </a:xfrm>
          </p:grpSpPr>
          <p:sp>
            <p:nvSpPr>
              <p:cNvPr id="28" name="Dikdörtgen: Çapraz Köşeleri Yuvarlatılmış 51">
                <a:extLst>
                  <a:ext uri="{FF2B5EF4-FFF2-40B4-BE49-F238E27FC236}">
                    <a16:creationId xmlns:a16="http://schemas.microsoft.com/office/drawing/2014/main" id="{57C68273-097E-410B-8126-33F3EE3E855C}"/>
                  </a:ext>
                </a:extLst>
              </p:cNvPr>
              <p:cNvSpPr/>
              <p:nvPr/>
            </p:nvSpPr>
            <p:spPr>
              <a:xfrm>
                <a:off x="1562098" y="3933826"/>
                <a:ext cx="4000500" cy="530026"/>
              </a:xfrm>
              <a:prstGeom prst="round2DiagRect">
                <a:avLst/>
              </a:prstGeom>
            </p:spPr>
            <p:style>
              <a:lnRef idx="2">
                <a:schemeClr val="accent1"/>
              </a:lnRef>
              <a:fillRef idx="1">
                <a:schemeClr val="lt1"/>
              </a:fillRef>
              <a:effectRef idx="0">
                <a:schemeClr val="accent1"/>
              </a:effectRef>
              <a:fontRef idx="minor">
                <a:schemeClr val="dk1"/>
              </a:fontRef>
            </p:style>
            <p:txBody>
              <a:bodyPr bIns="54000" rtlCol="0" anchor="b"/>
              <a:lstStyle/>
              <a:p>
                <a:pPr algn="ctr" defTabSz="685800" fontAlgn="auto">
                  <a:spcBef>
                    <a:spcPts val="0"/>
                  </a:spcBef>
                  <a:spcAft>
                    <a:spcPts val="0"/>
                  </a:spcAft>
                </a:pPr>
                <a:r>
                  <a:rPr lang="tr-TR" sz="975" dirty="0">
                    <a:solidFill>
                      <a:prstClr val="black"/>
                    </a:solidFill>
                    <a:effectLst>
                      <a:outerShdw blurRad="38100" dist="38100" dir="2700000" algn="tl">
                        <a:srgbClr val="000000">
                          <a:alpha val="43137"/>
                        </a:srgbClr>
                      </a:outerShdw>
                    </a:effectLst>
                    <a:latin typeface="Calibri"/>
                  </a:rPr>
                  <a:t>E</a:t>
                </a:r>
                <a:r>
                  <a:rPr lang="it-IT" sz="975">
                    <a:solidFill>
                      <a:prstClr val="black"/>
                    </a:solidFill>
                    <a:effectLst>
                      <a:outerShdw blurRad="38100" dist="38100" dir="2700000" algn="tl">
                        <a:srgbClr val="000000">
                          <a:alpha val="43137"/>
                        </a:srgbClr>
                      </a:outerShdw>
                    </a:effectLst>
                    <a:latin typeface="Calibri"/>
                  </a:rPr>
                  <a:t>k süre ve indirimli teminat imkanından faydalandırılmaz.</a:t>
                </a:r>
                <a:endParaRPr lang="it-IT" sz="975" dirty="0">
                  <a:solidFill>
                    <a:prstClr val="black"/>
                  </a:solidFill>
                  <a:effectLst>
                    <a:outerShdw blurRad="38100" dist="38100" dir="2700000" algn="tl">
                      <a:srgbClr val="000000">
                        <a:alpha val="43137"/>
                      </a:srgbClr>
                    </a:outerShdw>
                  </a:effectLst>
                  <a:latin typeface="Calibri"/>
                </a:endParaRPr>
              </a:p>
            </p:txBody>
          </p:sp>
          <p:sp>
            <p:nvSpPr>
              <p:cNvPr id="29" name="Dikdörtgen: Çapraz Köşeleri Yuvarlatılmış 52">
                <a:extLst>
                  <a:ext uri="{FF2B5EF4-FFF2-40B4-BE49-F238E27FC236}">
                    <a16:creationId xmlns:a16="http://schemas.microsoft.com/office/drawing/2014/main" id="{06EB2D4A-040C-4880-A209-DBEF14390557}"/>
                  </a:ext>
                </a:extLst>
              </p:cNvPr>
              <p:cNvSpPr/>
              <p:nvPr/>
            </p:nvSpPr>
            <p:spPr>
              <a:xfrm>
                <a:off x="2219323" y="3580803"/>
                <a:ext cx="3352799" cy="453826"/>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tr-TR" sz="1600" dirty="0">
                    <a:solidFill>
                      <a:schemeClr val="accent1">
                        <a:lumMod val="50000"/>
                      </a:schemeClr>
                    </a:solidFill>
                    <a:latin typeface="Calibri"/>
                  </a:rPr>
                  <a:t>Hakların kötüye kullanımı </a:t>
                </a:r>
              </a:p>
            </p:txBody>
          </p:sp>
        </p:grpSp>
      </p:grpSp>
    </p:spTree>
    <p:extLst>
      <p:ext uri="{BB962C8B-B14F-4D97-AF65-F5344CB8AC3E}">
        <p14:creationId xmlns:p14="http://schemas.microsoft.com/office/powerpoint/2010/main" val="1270817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73A998-050B-4B58-BBB4-BDAD82F3BBF4}" type="slidenum">
              <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a:xfrm>
            <a:off x="1475656" y="387653"/>
            <a:ext cx="7094323" cy="1325563"/>
          </a:xfrm>
        </p:spPr>
        <p:txBody>
          <a:bodyPr>
            <a:normAutofit/>
          </a:bodyPr>
          <a:lstStyle/>
          <a:p>
            <a:pPr algn="ctr">
              <a:lnSpc>
                <a:spcPct val="107000"/>
              </a:lnSpc>
              <a:spcAft>
                <a:spcPts val="800"/>
              </a:spcAft>
            </a:pPr>
            <a:r>
              <a:rPr lang="tr-TR" altLang="tr-TR" sz="2800" dirty="0">
                <a:solidFill>
                  <a:srgbClr val="083048"/>
                </a:solidFill>
                <a:latin typeface="Century Gothic" panose="020F0302020204030204"/>
              </a:rPr>
              <a:t>TELAFİ EDİCİ VERGİ</a:t>
            </a:r>
            <a:endParaRPr lang="tr-TR" sz="105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yagram 3">
            <a:extLst>
              <a:ext uri="{FF2B5EF4-FFF2-40B4-BE49-F238E27FC236}">
                <a16:creationId xmlns:a16="http://schemas.microsoft.com/office/drawing/2014/main" id="{85FE0C91-55B7-49F5-B2F8-26524EFB4961}"/>
              </a:ext>
            </a:extLst>
          </p:cNvPr>
          <p:cNvGraphicFramePr/>
          <p:nvPr>
            <p:extLst/>
          </p:nvPr>
        </p:nvGraphicFramePr>
        <p:xfrm>
          <a:off x="467544" y="1628800"/>
          <a:ext cx="8424936" cy="1303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utoShape 5">
            <a:extLst>
              <a:ext uri="{FF2B5EF4-FFF2-40B4-BE49-F238E27FC236}">
                <a16:creationId xmlns:a16="http://schemas.microsoft.com/office/drawing/2014/main" id="{A753C359-99C3-48E6-92B2-FADE90ABB3B8}"/>
              </a:ext>
            </a:extLst>
          </p:cNvPr>
          <p:cNvSpPr>
            <a:spLocks noChangeArrowheads="1"/>
          </p:cNvSpPr>
          <p:nvPr/>
        </p:nvSpPr>
        <p:spPr bwMode="auto">
          <a:xfrm>
            <a:off x="3752800" y="3211197"/>
            <a:ext cx="1440000" cy="1227680"/>
          </a:xfrm>
          <a:prstGeom prst="roundRect">
            <a:avLst>
              <a:gd name="adj" fmla="val 16667"/>
            </a:avLst>
          </a:prstGeom>
          <a:solidFill>
            <a:schemeClr val="bg1"/>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noAutofit/>
          </a:bodyPr>
          <a:lstStyle/>
          <a:p>
            <a:pPr algn="ctr"/>
            <a:r>
              <a:rPr lang="tr-TR" altLang="tr-TR" b="1" dirty="0">
                <a:solidFill>
                  <a:srgbClr val="163C74"/>
                </a:solidFill>
                <a:latin typeface="Verdana" pitchFamily="34" charset="0"/>
              </a:rPr>
              <a:t>TÜRKİYE</a:t>
            </a:r>
          </a:p>
          <a:p>
            <a:pPr algn="ctr"/>
            <a:r>
              <a:rPr lang="tr-TR" altLang="tr-TR" b="1" dirty="0">
                <a:solidFill>
                  <a:srgbClr val="163C74"/>
                </a:solidFill>
                <a:latin typeface="Verdana" pitchFamily="34" charset="0"/>
              </a:rPr>
              <a:t>(ÜRETİM)</a:t>
            </a:r>
          </a:p>
        </p:txBody>
      </p:sp>
      <p:sp>
        <p:nvSpPr>
          <p:cNvPr id="9" name="AutoShape 6">
            <a:extLst>
              <a:ext uri="{FF2B5EF4-FFF2-40B4-BE49-F238E27FC236}">
                <a16:creationId xmlns:a16="http://schemas.microsoft.com/office/drawing/2014/main" id="{BFDB8F7A-0166-4D9D-B9B1-88423C273F85}"/>
              </a:ext>
            </a:extLst>
          </p:cNvPr>
          <p:cNvSpPr>
            <a:spLocks noChangeArrowheads="1"/>
          </p:cNvSpPr>
          <p:nvPr/>
        </p:nvSpPr>
        <p:spPr bwMode="auto">
          <a:xfrm>
            <a:off x="1763688" y="3211197"/>
            <a:ext cx="1790124" cy="1220220"/>
          </a:xfrm>
          <a:prstGeom prst="notchedRightArrow">
            <a:avLst>
              <a:gd name="adj1" fmla="val 65836"/>
              <a:gd name="adj2" fmla="val 31952"/>
            </a:avLst>
          </a:prstGeom>
          <a:solidFill>
            <a:schemeClr val="accent1">
              <a:lumMod val="50000"/>
            </a:schemeClr>
          </a:solidFill>
          <a:ln w="9525">
            <a:solidFill>
              <a:schemeClr val="accent1">
                <a:lumMod val="50000"/>
              </a:schemeClr>
            </a:solidFill>
            <a:miter lim="800000"/>
            <a:headEnd/>
            <a:tailEnd/>
          </a:ln>
          <a:effectLst/>
        </p:spPr>
        <p:txBody>
          <a:bodyPr lIns="0" tIns="0" rIns="0" bIns="0" anchor="ctr">
            <a:noAutofit/>
          </a:bodyPr>
          <a:lstStyle/>
          <a:p>
            <a:pPr algn="ctr"/>
            <a:r>
              <a:rPr lang="tr-TR" altLang="tr-TR" b="1" dirty="0">
                <a:solidFill>
                  <a:schemeClr val="bg1"/>
                </a:solidFill>
                <a:latin typeface="Verdana" pitchFamily="34" charset="0"/>
              </a:rPr>
              <a:t>İTHALAT</a:t>
            </a:r>
          </a:p>
        </p:txBody>
      </p:sp>
      <p:sp>
        <p:nvSpPr>
          <p:cNvPr id="10" name="AutoShape 7">
            <a:extLst>
              <a:ext uri="{FF2B5EF4-FFF2-40B4-BE49-F238E27FC236}">
                <a16:creationId xmlns:a16="http://schemas.microsoft.com/office/drawing/2014/main" id="{4A4440BB-B4EB-42F2-89DB-2ABE41CD9601}"/>
              </a:ext>
            </a:extLst>
          </p:cNvPr>
          <p:cNvSpPr>
            <a:spLocks noChangeArrowheads="1"/>
          </p:cNvSpPr>
          <p:nvPr/>
        </p:nvSpPr>
        <p:spPr bwMode="auto">
          <a:xfrm>
            <a:off x="224193" y="3211197"/>
            <a:ext cx="1440000" cy="1220220"/>
          </a:xfrm>
          <a:prstGeom prst="roundRect">
            <a:avLst>
              <a:gd name="adj" fmla="val 16667"/>
            </a:avLst>
          </a:prstGeom>
          <a:solidFill>
            <a:schemeClr val="bg1"/>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noAutofit/>
          </a:bodyPr>
          <a:lstStyle/>
          <a:p>
            <a:pPr algn="ctr"/>
            <a:r>
              <a:rPr lang="tr-TR" altLang="tr-TR" b="1" dirty="0">
                <a:solidFill>
                  <a:srgbClr val="163C74"/>
                </a:solidFill>
                <a:latin typeface="Verdana" pitchFamily="34" charset="0"/>
              </a:rPr>
              <a:t>ÜÇÜNCÜ ÜLKE</a:t>
            </a:r>
          </a:p>
        </p:txBody>
      </p:sp>
      <p:sp>
        <p:nvSpPr>
          <p:cNvPr id="12" name="AutoShape 9">
            <a:extLst>
              <a:ext uri="{FF2B5EF4-FFF2-40B4-BE49-F238E27FC236}">
                <a16:creationId xmlns:a16="http://schemas.microsoft.com/office/drawing/2014/main" id="{C89C2434-1BAD-4092-AE69-519D74D7F9FF}"/>
              </a:ext>
            </a:extLst>
          </p:cNvPr>
          <p:cNvSpPr>
            <a:spLocks noChangeArrowheads="1"/>
          </p:cNvSpPr>
          <p:nvPr/>
        </p:nvSpPr>
        <p:spPr bwMode="auto">
          <a:xfrm>
            <a:off x="5292080" y="3218657"/>
            <a:ext cx="1912633" cy="1220220"/>
          </a:xfrm>
          <a:prstGeom prst="notchedRightArrow">
            <a:avLst>
              <a:gd name="adj1" fmla="val 67929"/>
              <a:gd name="adj2" fmla="val 30957"/>
            </a:avLst>
          </a:prstGeom>
          <a:solidFill>
            <a:schemeClr val="accent1">
              <a:lumMod val="50000"/>
            </a:schemeClr>
          </a:solidFill>
          <a:ln w="9525">
            <a:solidFill>
              <a:schemeClr val="accent1">
                <a:lumMod val="50000"/>
              </a:schemeClr>
            </a:solidFill>
            <a:miter lim="800000"/>
            <a:headEnd/>
            <a:tailEnd/>
          </a:ln>
          <a:effectLst/>
        </p:spPr>
        <p:txBody>
          <a:bodyPr lIns="0" tIns="0" rIns="0" bIns="0" anchor="ctr">
            <a:noAutofit/>
          </a:bodyPr>
          <a:lstStyle/>
          <a:p>
            <a:pPr algn="ctr"/>
            <a:r>
              <a:rPr lang="tr-TR" altLang="tr-TR" b="1" dirty="0">
                <a:solidFill>
                  <a:schemeClr val="bg1"/>
                </a:solidFill>
                <a:latin typeface="Verdana" pitchFamily="34" charset="0"/>
              </a:rPr>
              <a:t>İHRACAT</a:t>
            </a:r>
          </a:p>
        </p:txBody>
      </p:sp>
      <p:sp>
        <p:nvSpPr>
          <p:cNvPr id="13" name="AutoShape 10">
            <a:extLst>
              <a:ext uri="{FF2B5EF4-FFF2-40B4-BE49-F238E27FC236}">
                <a16:creationId xmlns:a16="http://schemas.microsoft.com/office/drawing/2014/main" id="{E80C746D-F7C0-49AD-AFA7-AACBC07BD6B9}"/>
              </a:ext>
            </a:extLst>
          </p:cNvPr>
          <p:cNvSpPr>
            <a:spLocks noChangeArrowheads="1"/>
          </p:cNvSpPr>
          <p:nvPr/>
        </p:nvSpPr>
        <p:spPr bwMode="auto">
          <a:xfrm>
            <a:off x="7403703" y="3213009"/>
            <a:ext cx="1501775" cy="1225868"/>
          </a:xfrm>
          <a:prstGeom prst="roundRect">
            <a:avLst>
              <a:gd name="adj" fmla="val 16667"/>
            </a:avLst>
          </a:prstGeom>
          <a:solidFill>
            <a:schemeClr val="bg1"/>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noAutofit/>
          </a:bodyPr>
          <a:lstStyle/>
          <a:p>
            <a:pPr algn="ctr"/>
            <a:r>
              <a:rPr lang="tr-TR" altLang="tr-TR" b="1" dirty="0">
                <a:solidFill>
                  <a:srgbClr val="163C74"/>
                </a:solidFill>
                <a:latin typeface="Verdana" pitchFamily="34" charset="0"/>
              </a:rPr>
              <a:t>AB</a:t>
            </a:r>
          </a:p>
          <a:p>
            <a:pPr algn="ctr"/>
            <a:r>
              <a:rPr lang="tr-TR" altLang="tr-TR" b="1" dirty="0">
                <a:solidFill>
                  <a:srgbClr val="163C74"/>
                </a:solidFill>
                <a:latin typeface="Verdana" pitchFamily="34" charset="0"/>
              </a:rPr>
              <a:t>STA</a:t>
            </a:r>
          </a:p>
          <a:p>
            <a:pPr algn="ctr"/>
            <a:r>
              <a:rPr lang="tr-TR" altLang="tr-TR" b="1" dirty="0">
                <a:solidFill>
                  <a:srgbClr val="163C74"/>
                </a:solidFill>
                <a:latin typeface="Verdana" pitchFamily="34" charset="0"/>
              </a:rPr>
              <a:t>PAMK</a:t>
            </a:r>
          </a:p>
          <a:p>
            <a:pPr algn="ctr"/>
            <a:r>
              <a:rPr lang="tr-TR" altLang="tr-TR" b="1" dirty="0">
                <a:solidFill>
                  <a:srgbClr val="163C74"/>
                </a:solidFill>
                <a:latin typeface="Verdana" pitchFamily="34" charset="0"/>
              </a:rPr>
              <a:t>PAAMK</a:t>
            </a:r>
          </a:p>
        </p:txBody>
      </p:sp>
      <p:sp>
        <p:nvSpPr>
          <p:cNvPr id="14" name="Dikdörtgen 13">
            <a:extLst>
              <a:ext uri="{FF2B5EF4-FFF2-40B4-BE49-F238E27FC236}">
                <a16:creationId xmlns:a16="http://schemas.microsoft.com/office/drawing/2014/main" id="{8EEC56BE-C72A-46B3-958C-59635BF04CB7}"/>
              </a:ext>
            </a:extLst>
          </p:cNvPr>
          <p:cNvSpPr/>
          <p:nvPr/>
        </p:nvSpPr>
        <p:spPr>
          <a:xfrm>
            <a:off x="248817" y="4725144"/>
            <a:ext cx="2315490" cy="923330"/>
          </a:xfrm>
          <a:prstGeom prst="rect">
            <a:avLst/>
          </a:pr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tr-TR" dirty="0">
                <a:solidFill>
                  <a:srgbClr val="000000"/>
                </a:solidFill>
                <a:latin typeface="Arial" panose="020B0604020202020204" pitchFamily="34" charset="0"/>
              </a:rPr>
              <a:t>Avrupa Topluluğuna üye ülkeler dışındaki ülkeler</a:t>
            </a:r>
            <a:endParaRPr lang="tr-TR" dirty="0"/>
          </a:p>
        </p:txBody>
      </p:sp>
    </p:spTree>
    <p:extLst>
      <p:ext uri="{BB962C8B-B14F-4D97-AF65-F5344CB8AC3E}">
        <p14:creationId xmlns:p14="http://schemas.microsoft.com/office/powerpoint/2010/main" val="129179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Righ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downRight)">
                                      <p:cBhvr>
                                        <p:cTn id="21" dur="500"/>
                                        <p:tgtEl>
                                          <p:spTgt spid="12"/>
                                        </p:tgtEl>
                                      </p:cBhvr>
                                    </p:animEffect>
                                  </p:childTnLst>
                                </p:cTn>
                              </p:par>
                            </p:childTnLst>
                          </p:cTn>
                        </p:par>
                        <p:par>
                          <p:cTn id="22" fill="hold">
                            <p:stCondLst>
                              <p:cond delay="500"/>
                            </p:stCondLst>
                            <p:childTnLst>
                              <p:par>
                                <p:cTn id="23" presetID="18" presetClass="entr" presetSubtype="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trips(downRigh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E73A998-050B-4B58-BBB4-BDAD82F3BBF4}" type="slidenum">
              <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tr-TR" sz="90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a:xfrm>
            <a:off x="1475656" y="387653"/>
            <a:ext cx="7094323" cy="1325563"/>
          </a:xfrm>
        </p:spPr>
        <p:txBody>
          <a:bodyPr>
            <a:normAutofit/>
          </a:bodyPr>
          <a:lstStyle/>
          <a:p>
            <a:pPr algn="ctr">
              <a:lnSpc>
                <a:spcPct val="107000"/>
              </a:lnSpc>
              <a:spcAft>
                <a:spcPts val="800"/>
              </a:spcAft>
            </a:pPr>
            <a:r>
              <a:rPr lang="tr-TR" altLang="tr-TR" sz="2800" dirty="0">
                <a:solidFill>
                  <a:srgbClr val="083048"/>
                </a:solidFill>
                <a:latin typeface="Century Gothic" panose="020F0302020204030204"/>
              </a:rPr>
              <a:t>GENEL DEĞERLENDİRME</a:t>
            </a:r>
            <a:endParaRPr lang="tr-TR" sz="105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yagram 4">
            <a:extLst>
              <a:ext uri="{FF2B5EF4-FFF2-40B4-BE49-F238E27FC236}">
                <a16:creationId xmlns:a16="http://schemas.microsoft.com/office/drawing/2014/main" id="{9553C86B-CBDF-4A7A-9911-198B924FB07A}"/>
              </a:ext>
            </a:extLst>
          </p:cNvPr>
          <p:cNvGraphicFramePr/>
          <p:nvPr>
            <p:extLst/>
          </p:nvPr>
        </p:nvGraphicFramePr>
        <p:xfrm>
          <a:off x="1153155" y="2204864"/>
          <a:ext cx="7416824" cy="3998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8012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0" y="1556793"/>
            <a:ext cx="9144000" cy="2232248"/>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083048"/>
                </a:solidFill>
                <a:effectLst/>
                <a:uLnTx/>
                <a:uFillTx/>
                <a:latin typeface="Calibri" pitchFamily="34" charset="0"/>
                <a:ea typeface="+mn-ea"/>
                <a:cs typeface="Arial" charset="0"/>
              </a:rPr>
              <a:t>DAHİLDE İŞLEME REJİMİ</a:t>
            </a:r>
          </a:p>
        </p:txBody>
      </p:sp>
      <p:sp>
        <p:nvSpPr>
          <p:cNvPr id="3" name="Metin kutusu 2"/>
          <p:cNvSpPr txBox="1"/>
          <p:nvPr/>
        </p:nvSpPr>
        <p:spPr>
          <a:xfrm>
            <a:off x="-108520" y="3789041"/>
            <a:ext cx="9144000" cy="671851"/>
          </a:xfrm>
          <a:prstGeom prst="rect">
            <a:avLst/>
          </a:prstGeom>
          <a:noFill/>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002060"/>
                </a:solidFill>
                <a:effectLst/>
                <a:uLnTx/>
                <a:uFillTx/>
                <a:latin typeface="Calibri"/>
                <a:ea typeface="+mn-ea"/>
                <a:cs typeface="Arial" charset="0"/>
              </a:rPr>
              <a:t>İHRACAT GENEL MÜDÜRLÜĞÜ</a:t>
            </a:r>
          </a:p>
        </p:txBody>
      </p:sp>
      <p:pic>
        <p:nvPicPr>
          <p:cNvPr id="4" name="Picture 3" descr="ppt_sunum_format-01.png">
            <a:extLst>
              <a:ext uri="{FF2B5EF4-FFF2-40B4-BE49-F238E27FC236}">
                <a16:creationId xmlns:a16="http://schemas.microsoft.com/office/drawing/2014/main" id="{D264F2C2-124A-46CD-BFA4-0C2718A3CC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6874800"/>
          </a:xfrm>
          <a:prstGeom prst="rect">
            <a:avLst/>
          </a:prstGeom>
        </p:spPr>
      </p:pic>
      <p:pic>
        <p:nvPicPr>
          <p:cNvPr id="5" name="Picture 4" descr="Untitled-1.png">
            <a:extLst>
              <a:ext uri="{FF2B5EF4-FFF2-40B4-BE49-F238E27FC236}">
                <a16:creationId xmlns:a16="http://schemas.microsoft.com/office/drawing/2014/main" id="{63A80A1B-E161-4D13-9C06-378C411F35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8772" y="882780"/>
            <a:ext cx="4079681" cy="1234015"/>
          </a:xfrm>
          <a:prstGeom prst="rect">
            <a:avLst/>
          </a:prstGeom>
        </p:spPr>
      </p:pic>
      <p:sp>
        <p:nvSpPr>
          <p:cNvPr id="6" name="Metin kutusu 5">
            <a:extLst>
              <a:ext uri="{FF2B5EF4-FFF2-40B4-BE49-F238E27FC236}">
                <a16:creationId xmlns:a16="http://schemas.microsoft.com/office/drawing/2014/main" id="{BD939665-E8AA-4072-8EEA-4DDB580AFDE5}"/>
              </a:ext>
            </a:extLst>
          </p:cNvPr>
          <p:cNvSpPr txBox="1"/>
          <p:nvPr/>
        </p:nvSpPr>
        <p:spPr>
          <a:xfrm>
            <a:off x="943860" y="2421957"/>
            <a:ext cx="7256282" cy="261610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0" i="0" u="none" strike="noStrike" kern="1200" cap="none" spc="0" normalizeH="0" baseline="0" noProof="0" dirty="0">
                <a:ln>
                  <a:noFill/>
                </a:ln>
                <a:solidFill>
                  <a:srgbClr val="C49A6C"/>
                </a:solidFill>
                <a:effectLst/>
                <a:uLnTx/>
                <a:uFillTx/>
                <a:latin typeface="Arial" charset="0"/>
                <a:ea typeface="+mn-ea"/>
                <a:cs typeface="Arial" charset="0"/>
              </a:rPr>
              <a:t>İHRACAT GENEL MÜDÜRLÜĞÜ</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0" i="0" u="none" strike="noStrike" kern="1200" cap="none" spc="0" normalizeH="0" baseline="0" noProof="0" dirty="0">
                <a:ln>
                  <a:noFill/>
                </a:ln>
                <a:solidFill>
                  <a:srgbClr val="C49A6C"/>
                </a:solidFill>
                <a:effectLst/>
                <a:uLnTx/>
                <a:uFillTx/>
                <a:latin typeface="Arial" charset="0"/>
                <a:ea typeface="+mn-ea"/>
                <a:cs typeface="Arial" charset="0"/>
              </a:rPr>
              <a:t>HARİÇTE İŞLEME REJİMİ MEVZUATI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2000" b="0" i="0" u="none" strike="noStrike" kern="1200" cap="none" spc="0" normalizeH="0" baseline="0" noProof="0" dirty="0">
              <a:ln>
                <a:noFill/>
              </a:ln>
              <a:solidFill>
                <a:srgbClr val="C49A6C"/>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0" i="0" u="none" strike="noStrike" kern="1200" cap="none" spc="0" normalizeH="0" baseline="0" noProof="0" dirty="0">
                <a:ln>
                  <a:noFill/>
                </a:ln>
                <a:solidFill>
                  <a:srgbClr val="C49A6C"/>
                </a:solidFill>
                <a:effectLst/>
                <a:uLnTx/>
                <a:uFillTx/>
                <a:latin typeface="Arial" charset="0"/>
                <a:ea typeface="+mn-ea"/>
                <a:cs typeface="Arial" charset="0"/>
              </a:rPr>
              <a:t>Ahmet Onur ÇATAKLI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0" i="0" u="none" strike="noStrike" kern="1200" cap="none" spc="0" normalizeH="0" baseline="0" noProof="0" dirty="0">
                <a:ln>
                  <a:noFill/>
                </a:ln>
                <a:solidFill>
                  <a:srgbClr val="C49A6C"/>
                </a:solidFill>
                <a:effectLst/>
                <a:uLnTx/>
                <a:uFillTx/>
                <a:latin typeface="Arial" charset="0"/>
                <a:ea typeface="+mn-ea"/>
                <a:cs typeface="Arial" charset="0"/>
              </a:rPr>
              <a:t>Ticaret Uzmanı</a:t>
            </a:r>
            <a:endParaRPr kumimoji="0" lang="tr-TR" sz="2000" b="0" i="0" u="none" strike="noStrike" kern="1200" cap="none" spc="0" normalizeH="0" baseline="0" noProof="0" dirty="0">
              <a:ln>
                <a:noFill/>
              </a:ln>
              <a:solidFill>
                <a:srgbClr val="C49A6C"/>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0" i="0" u="none" strike="noStrike" kern="1200" cap="none" spc="0" normalizeH="0" baseline="0" noProof="0" dirty="0">
                <a:ln>
                  <a:noFill/>
                </a:ln>
                <a:solidFill>
                  <a:srgbClr val="C49A6C"/>
                </a:solidFill>
                <a:effectLst/>
                <a:uLnTx/>
                <a:uFillTx/>
                <a:latin typeface="Arial" charset="0"/>
                <a:ea typeface="+mn-ea"/>
                <a:cs typeface="Arial" charset="0"/>
              </a:rPr>
              <a:t>cataklia@ticaret.gov.tr</a:t>
            </a:r>
          </a:p>
        </p:txBody>
      </p:sp>
    </p:spTree>
    <p:extLst>
      <p:ext uri="{BB962C8B-B14F-4D97-AF65-F5344CB8AC3E}">
        <p14:creationId xmlns:p14="http://schemas.microsoft.com/office/powerpoint/2010/main" val="2660653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defTabSz="685800" fontAlgn="auto">
              <a:spcBef>
                <a:spcPts val="0"/>
              </a:spcBef>
              <a:spcAft>
                <a:spcPts val="0"/>
              </a:spcAft>
            </a:pPr>
            <a:fld id="{4E73A998-050B-4B58-BBB4-BDAD82F3BBF4}" type="slidenum">
              <a:rPr lang="tr-TR">
                <a:solidFill>
                  <a:prstClr val="black">
                    <a:tint val="75000"/>
                  </a:prstClr>
                </a:solidFill>
                <a:latin typeface="Calibri" panose="020F0502020204030204"/>
                <a:cs typeface="+mn-cs"/>
              </a:rPr>
              <a:pPr defTabSz="685800" fontAlgn="auto">
                <a:spcBef>
                  <a:spcPts val="0"/>
                </a:spcBef>
                <a:spcAft>
                  <a:spcPts val="0"/>
                </a:spcAft>
              </a:pPr>
              <a:t>44</a:t>
            </a:fld>
            <a:endParaRPr lang="tr-TR">
              <a:solidFill>
                <a:prstClr val="black">
                  <a:tint val="75000"/>
                </a:prstClr>
              </a:solidFill>
              <a:latin typeface="Calibri" panose="020F0502020204030204"/>
              <a:cs typeface="+mn-cs"/>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p:txBody>
          <a:bodyPr>
            <a:normAutofit/>
          </a:bodyPr>
          <a:lstStyle/>
          <a:p>
            <a:pPr algn="ctr">
              <a:lnSpc>
                <a:spcPct val="107000"/>
              </a:lnSpc>
              <a:spcAft>
                <a:spcPts val="800"/>
              </a:spcAft>
            </a:pPr>
            <a:r>
              <a:rPr lang="tr-TR" altLang="tr-TR" sz="2800" dirty="0">
                <a:solidFill>
                  <a:srgbClr val="083048"/>
                </a:solidFill>
                <a:latin typeface="Century Gothic" panose="020F0302020204030204"/>
              </a:rPr>
              <a:t>SUNUM PLANI</a:t>
            </a:r>
            <a:endParaRPr lang="tr-TR" sz="105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Diyagram 10">
            <a:extLst>
              <a:ext uri="{FF2B5EF4-FFF2-40B4-BE49-F238E27FC236}">
                <a16:creationId xmlns:a16="http://schemas.microsoft.com/office/drawing/2014/main" id="{639E2994-3F18-4476-A598-2DD5EF2B717C}"/>
              </a:ext>
            </a:extLst>
          </p:cNvPr>
          <p:cNvGraphicFramePr/>
          <p:nvPr>
            <p:extLst>
              <p:ext uri="{D42A27DB-BD31-4B8C-83A1-F6EECF244321}">
                <p14:modId xmlns:p14="http://schemas.microsoft.com/office/powerpoint/2010/main" val="783334109"/>
              </p:ext>
            </p:extLst>
          </p:nvPr>
        </p:nvGraphicFramePr>
        <p:xfrm>
          <a:off x="1331640" y="1628800"/>
          <a:ext cx="612068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206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defTabSz="685800" fontAlgn="auto">
              <a:spcBef>
                <a:spcPts val="0"/>
              </a:spcBef>
              <a:spcAft>
                <a:spcPts val="0"/>
              </a:spcAft>
            </a:pPr>
            <a:fld id="{4E73A998-050B-4B58-BBB4-BDAD82F3BBF4}" type="slidenum">
              <a:rPr lang="tr-TR">
                <a:solidFill>
                  <a:prstClr val="black">
                    <a:tint val="75000"/>
                  </a:prstClr>
                </a:solidFill>
                <a:latin typeface="Calibri" panose="020F0502020204030204"/>
                <a:cs typeface="+mn-cs"/>
              </a:rPr>
              <a:pPr defTabSz="685800" fontAlgn="auto">
                <a:spcBef>
                  <a:spcPts val="0"/>
                </a:spcBef>
                <a:spcAft>
                  <a:spcPts val="0"/>
                </a:spcAft>
              </a:pPr>
              <a:t>45</a:t>
            </a:fld>
            <a:endParaRPr lang="tr-TR">
              <a:solidFill>
                <a:prstClr val="black">
                  <a:tint val="75000"/>
                </a:prstClr>
              </a:solidFill>
              <a:latin typeface="Calibri" panose="020F0502020204030204"/>
              <a:cs typeface="+mn-cs"/>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p:txBody>
          <a:bodyPr>
            <a:normAutofit/>
          </a:bodyPr>
          <a:lstStyle/>
          <a:p>
            <a:pPr algn="ctr">
              <a:lnSpc>
                <a:spcPct val="107000"/>
              </a:lnSpc>
              <a:spcAft>
                <a:spcPts val="800"/>
              </a:spcAft>
            </a:pPr>
            <a:r>
              <a:rPr lang="tr-TR" altLang="tr-TR" sz="2800" dirty="0">
                <a:solidFill>
                  <a:srgbClr val="083048"/>
                </a:solidFill>
                <a:latin typeface="Century Gothic" panose="020F0302020204030204"/>
              </a:rPr>
              <a:t>HARİÇTE İŞLEME REJİMİ NEDİR?</a:t>
            </a:r>
            <a:endParaRPr lang="tr-TR" sz="105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Diyagram 7">
            <a:extLst>
              <a:ext uri="{FF2B5EF4-FFF2-40B4-BE49-F238E27FC236}">
                <a16:creationId xmlns:a16="http://schemas.microsoft.com/office/drawing/2014/main" id="{D3ABDFA9-E2B3-4F9C-BC94-D1AEFA244438}"/>
              </a:ext>
            </a:extLst>
          </p:cNvPr>
          <p:cNvGraphicFramePr/>
          <p:nvPr>
            <p:extLst>
              <p:ext uri="{D42A27DB-BD31-4B8C-83A1-F6EECF244321}">
                <p14:modId xmlns:p14="http://schemas.microsoft.com/office/powerpoint/2010/main" val="1737606422"/>
              </p:ext>
            </p:extLst>
          </p:nvPr>
        </p:nvGraphicFramePr>
        <p:xfrm>
          <a:off x="1808721" y="1628800"/>
          <a:ext cx="669674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2416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defTabSz="685800" fontAlgn="auto">
              <a:spcBef>
                <a:spcPts val="0"/>
              </a:spcBef>
              <a:spcAft>
                <a:spcPts val="0"/>
              </a:spcAft>
            </a:pPr>
            <a:fld id="{4E73A998-050B-4B58-BBB4-BDAD82F3BBF4}" type="slidenum">
              <a:rPr lang="tr-TR">
                <a:solidFill>
                  <a:prstClr val="black">
                    <a:tint val="75000"/>
                  </a:prstClr>
                </a:solidFill>
                <a:latin typeface="Calibri" panose="020F0502020204030204"/>
                <a:cs typeface="+mn-cs"/>
              </a:rPr>
              <a:pPr defTabSz="685800" fontAlgn="auto">
                <a:spcBef>
                  <a:spcPts val="0"/>
                </a:spcBef>
                <a:spcAft>
                  <a:spcPts val="0"/>
                </a:spcAft>
              </a:pPr>
              <a:t>46</a:t>
            </a:fld>
            <a:endParaRPr lang="tr-TR">
              <a:solidFill>
                <a:prstClr val="black">
                  <a:tint val="75000"/>
                </a:prstClr>
              </a:solidFill>
              <a:latin typeface="Calibri" panose="020F0502020204030204"/>
              <a:cs typeface="+mn-cs"/>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p:txBody>
          <a:bodyPr>
            <a:normAutofit/>
          </a:bodyPr>
          <a:lstStyle/>
          <a:p>
            <a:pPr algn="ctr">
              <a:lnSpc>
                <a:spcPct val="107000"/>
              </a:lnSpc>
              <a:spcAft>
                <a:spcPts val="800"/>
              </a:spcAft>
            </a:pPr>
            <a:r>
              <a:rPr lang="tr-TR" altLang="tr-TR" sz="2800" dirty="0">
                <a:solidFill>
                  <a:srgbClr val="083048"/>
                </a:solidFill>
                <a:latin typeface="Century Gothic" panose="020F0302020204030204"/>
              </a:rPr>
              <a:t>HARİÇTE İŞLEME REJİMİ MEVZUATI</a:t>
            </a:r>
            <a:endParaRPr lang="tr-TR" sz="105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yagram 4">
            <a:extLst>
              <a:ext uri="{FF2B5EF4-FFF2-40B4-BE49-F238E27FC236}">
                <a16:creationId xmlns:a16="http://schemas.microsoft.com/office/drawing/2014/main" id="{11662B66-25E9-4AED-BB16-FC2B016A7D97}"/>
              </a:ext>
            </a:extLst>
          </p:cNvPr>
          <p:cNvGraphicFramePr/>
          <p:nvPr>
            <p:extLst>
              <p:ext uri="{D42A27DB-BD31-4B8C-83A1-F6EECF244321}">
                <p14:modId xmlns:p14="http://schemas.microsoft.com/office/powerpoint/2010/main" val="4216527988"/>
              </p:ext>
            </p:extLst>
          </p:nvPr>
        </p:nvGraphicFramePr>
        <p:xfrm>
          <a:off x="240955" y="1690689"/>
          <a:ext cx="8756307" cy="433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0648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defTabSz="685800" fontAlgn="auto">
              <a:spcBef>
                <a:spcPts val="0"/>
              </a:spcBef>
              <a:spcAft>
                <a:spcPts val="0"/>
              </a:spcAft>
            </a:pPr>
            <a:fld id="{4E73A998-050B-4B58-BBB4-BDAD82F3BBF4}" type="slidenum">
              <a:rPr lang="tr-TR">
                <a:solidFill>
                  <a:prstClr val="black">
                    <a:tint val="75000"/>
                  </a:prstClr>
                </a:solidFill>
                <a:latin typeface="Calibri" panose="020F0502020204030204"/>
                <a:cs typeface="+mn-cs"/>
              </a:rPr>
              <a:pPr defTabSz="685800" fontAlgn="auto">
                <a:spcBef>
                  <a:spcPts val="0"/>
                </a:spcBef>
                <a:spcAft>
                  <a:spcPts val="0"/>
                </a:spcAft>
              </a:pPr>
              <a:t>47</a:t>
            </a:fld>
            <a:endParaRPr lang="tr-TR">
              <a:solidFill>
                <a:prstClr val="black">
                  <a:tint val="75000"/>
                </a:prstClr>
              </a:solidFill>
              <a:latin typeface="Calibri" panose="020F0502020204030204"/>
              <a:cs typeface="+mn-cs"/>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p:txBody>
          <a:bodyPr>
            <a:normAutofit/>
          </a:bodyPr>
          <a:lstStyle/>
          <a:p>
            <a:pPr algn="ctr">
              <a:lnSpc>
                <a:spcPct val="107000"/>
              </a:lnSpc>
              <a:spcAft>
                <a:spcPts val="800"/>
              </a:spcAft>
            </a:pPr>
            <a:r>
              <a:rPr lang="tr-TR" altLang="tr-TR" sz="2800" dirty="0">
                <a:solidFill>
                  <a:srgbClr val="083048"/>
                </a:solidFill>
                <a:latin typeface="Century Gothic" panose="020F0302020204030204"/>
              </a:rPr>
              <a:t>HARİÇTE İŞLEME REJİMİ İŞLEYİŞ SÜRECİ</a:t>
            </a:r>
            <a:endParaRPr lang="tr-TR"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AutoShape 3">
            <a:extLst>
              <a:ext uri="{FF2B5EF4-FFF2-40B4-BE49-F238E27FC236}">
                <a16:creationId xmlns:a16="http://schemas.microsoft.com/office/drawing/2014/main" id="{49213307-8388-4555-9584-5FA73F7C5DCA}"/>
              </a:ext>
            </a:extLst>
          </p:cNvPr>
          <p:cNvSpPr>
            <a:spLocks noChangeArrowheads="1"/>
          </p:cNvSpPr>
          <p:nvPr/>
        </p:nvSpPr>
        <p:spPr bwMode="auto">
          <a:xfrm>
            <a:off x="2275647" y="2950492"/>
            <a:ext cx="1440000" cy="255389"/>
          </a:xfrm>
          <a:prstGeom prst="roundRect">
            <a:avLst>
              <a:gd name="adj" fmla="val 16667"/>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spAutoFit/>
          </a:bodyPr>
          <a:lstStyle/>
          <a:p>
            <a:pPr algn="ctr"/>
            <a:r>
              <a:rPr lang="tr-TR" altLang="tr-TR" sz="1500" b="1" dirty="0">
                <a:solidFill>
                  <a:schemeClr val="accent1">
                    <a:lumMod val="50000"/>
                  </a:schemeClr>
                </a:solidFill>
                <a:latin typeface="Arial" panose="020B0604020202020204" pitchFamily="34" charset="0"/>
                <a:cs typeface="Arial" panose="020B0604020202020204" pitchFamily="34" charset="0"/>
              </a:rPr>
              <a:t>İhracat</a:t>
            </a:r>
          </a:p>
        </p:txBody>
      </p:sp>
      <p:sp>
        <p:nvSpPr>
          <p:cNvPr id="21" name="AutoShape 5">
            <a:extLst>
              <a:ext uri="{FF2B5EF4-FFF2-40B4-BE49-F238E27FC236}">
                <a16:creationId xmlns:a16="http://schemas.microsoft.com/office/drawing/2014/main" id="{E9DEA615-1876-4087-B43A-01622568F133}"/>
              </a:ext>
            </a:extLst>
          </p:cNvPr>
          <p:cNvSpPr>
            <a:spLocks noChangeArrowheads="1"/>
          </p:cNvSpPr>
          <p:nvPr/>
        </p:nvSpPr>
        <p:spPr bwMode="auto">
          <a:xfrm>
            <a:off x="406332" y="2822798"/>
            <a:ext cx="1440000" cy="510778"/>
          </a:xfrm>
          <a:prstGeom prst="roundRect">
            <a:avLst>
              <a:gd name="adj" fmla="val 16667"/>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spAutoFit/>
          </a:bodyPr>
          <a:lstStyle/>
          <a:p>
            <a:pPr algn="ctr"/>
            <a:r>
              <a:rPr lang="tr-TR" altLang="tr-TR" sz="1500" b="1" dirty="0">
                <a:solidFill>
                  <a:schemeClr val="accent1">
                    <a:lumMod val="50000"/>
                  </a:schemeClr>
                </a:solidFill>
                <a:latin typeface="Arial" panose="020B0604020202020204" pitchFamily="34" charset="0"/>
                <a:cs typeface="Arial" panose="020B0604020202020204" pitchFamily="34" charset="0"/>
              </a:rPr>
              <a:t>Belge</a:t>
            </a:r>
          </a:p>
          <a:p>
            <a:pPr algn="ctr"/>
            <a:r>
              <a:rPr lang="tr-TR" altLang="tr-TR" sz="1500" b="1" dirty="0">
                <a:solidFill>
                  <a:schemeClr val="accent1">
                    <a:lumMod val="50000"/>
                  </a:schemeClr>
                </a:solidFill>
                <a:latin typeface="Arial" panose="020B0604020202020204" pitchFamily="34" charset="0"/>
                <a:cs typeface="Arial" panose="020B0604020202020204" pitchFamily="34" charset="0"/>
              </a:rPr>
              <a:t>Başlangıcı</a:t>
            </a:r>
          </a:p>
        </p:txBody>
      </p:sp>
      <p:grpSp>
        <p:nvGrpSpPr>
          <p:cNvPr id="22" name="Group 7">
            <a:extLst>
              <a:ext uri="{FF2B5EF4-FFF2-40B4-BE49-F238E27FC236}">
                <a16:creationId xmlns:a16="http://schemas.microsoft.com/office/drawing/2014/main" id="{699C5A9A-2599-4DE6-8BB4-E7924700EA05}"/>
              </a:ext>
            </a:extLst>
          </p:cNvPr>
          <p:cNvGrpSpPr>
            <a:grpSpLocks/>
          </p:cNvGrpSpPr>
          <p:nvPr/>
        </p:nvGrpSpPr>
        <p:grpSpPr bwMode="auto">
          <a:xfrm>
            <a:off x="5876231" y="2504091"/>
            <a:ext cx="936720" cy="1403350"/>
            <a:chOff x="2991" y="2937"/>
            <a:chExt cx="872" cy="1294"/>
          </a:xfrm>
        </p:grpSpPr>
        <p:graphicFrame>
          <p:nvGraphicFramePr>
            <p:cNvPr id="23" name="Object 8">
              <a:extLst>
                <a:ext uri="{FF2B5EF4-FFF2-40B4-BE49-F238E27FC236}">
                  <a16:creationId xmlns:a16="http://schemas.microsoft.com/office/drawing/2014/main" id="{C785B53A-90FC-44DF-A39C-EECD643AAD14}"/>
                </a:ext>
              </a:extLst>
            </p:cNvPr>
            <p:cNvGraphicFramePr>
              <a:graphicFrameLocks noChangeAspect="1"/>
            </p:cNvGraphicFramePr>
            <p:nvPr>
              <p:extLst/>
            </p:nvPr>
          </p:nvGraphicFramePr>
          <p:xfrm>
            <a:off x="2997" y="2937"/>
            <a:ext cx="866" cy="1294"/>
          </p:xfrm>
          <a:graphic>
            <a:graphicData uri="http://schemas.openxmlformats.org/presentationml/2006/ole">
              <mc:AlternateContent xmlns:mc="http://schemas.openxmlformats.org/markup-compatibility/2006">
                <mc:Choice xmlns:v="urn:schemas-microsoft-com:vml" Requires="v">
                  <p:oleObj spid="_x0000_s10312" name="Klip" r:id="rId4" imgW="3032125" imgH="4533900" progId="MS_ClipArt_Gallery.2">
                    <p:embed/>
                  </p:oleObj>
                </mc:Choice>
                <mc:Fallback>
                  <p:oleObj name="Klip" r:id="rId4" imgW="3032125" imgH="4533900" progId="MS_ClipArt_Gallery.2">
                    <p:embed/>
                    <p:pic>
                      <p:nvPicPr>
                        <p:cNvPr id="23" name="Object 8">
                          <a:extLst>
                            <a:ext uri="{FF2B5EF4-FFF2-40B4-BE49-F238E27FC236}">
                              <a16:creationId xmlns:a16="http://schemas.microsoft.com/office/drawing/2014/main" id="{C785B53A-90FC-44DF-A39C-EECD643AAD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 y="2937"/>
                          <a:ext cx="866" cy="1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WordArt 9">
              <a:extLst>
                <a:ext uri="{FF2B5EF4-FFF2-40B4-BE49-F238E27FC236}">
                  <a16:creationId xmlns:a16="http://schemas.microsoft.com/office/drawing/2014/main" id="{99C028A7-1674-47EE-B786-A6952ADAD25B}"/>
                </a:ext>
              </a:extLst>
            </p:cNvPr>
            <p:cNvSpPr>
              <a:spLocks noChangeArrowheads="1" noChangeShapeType="1" noTextEdit="1"/>
            </p:cNvSpPr>
            <p:nvPr/>
          </p:nvSpPr>
          <p:spPr bwMode="auto">
            <a:xfrm rot="20286345">
              <a:off x="2991" y="3287"/>
              <a:ext cx="499" cy="454"/>
            </a:xfrm>
            <a:prstGeom prst="rect">
              <a:avLst/>
            </a:prstGeom>
          </p:spPr>
          <p:txBody>
            <a:bodyPr wrap="none" fromWordArt="1">
              <a:prstTxWarp prst="textSlantUp">
                <a:avLst>
                  <a:gd name="adj" fmla="val 55556"/>
                </a:avLst>
              </a:prstTxWarp>
            </a:bodyPr>
            <a:lstStyle/>
            <a:p>
              <a:pPr algn="ctr"/>
              <a:r>
                <a:rPr lang="tr-TR" sz="3600" kern="10" dirty="0">
                  <a:ln w="9525">
                    <a:solidFill>
                      <a:srgbClr val="000000"/>
                    </a:solidFill>
                    <a:round/>
                    <a:headEnd/>
                    <a:tailEnd/>
                  </a:ln>
                  <a:solidFill>
                    <a:schemeClr val="tx2"/>
                  </a:solidFill>
                  <a:latin typeface="Arial Black"/>
                </a:rPr>
                <a:t>GÜMRÜK</a:t>
              </a:r>
            </a:p>
          </p:txBody>
        </p:sp>
      </p:grpSp>
      <p:sp>
        <p:nvSpPr>
          <p:cNvPr id="25" name="AutoShape 10">
            <a:extLst>
              <a:ext uri="{FF2B5EF4-FFF2-40B4-BE49-F238E27FC236}">
                <a16:creationId xmlns:a16="http://schemas.microsoft.com/office/drawing/2014/main" id="{015614FB-5E90-4532-8817-B2B3C450404F}"/>
              </a:ext>
            </a:extLst>
          </p:cNvPr>
          <p:cNvSpPr>
            <a:spLocks noChangeArrowheads="1"/>
          </p:cNvSpPr>
          <p:nvPr/>
        </p:nvSpPr>
        <p:spPr bwMode="auto">
          <a:xfrm>
            <a:off x="4144963" y="2950492"/>
            <a:ext cx="1440000" cy="255389"/>
          </a:xfrm>
          <a:prstGeom prst="roundRect">
            <a:avLst>
              <a:gd name="adj" fmla="val 16667"/>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spAutoFit/>
          </a:bodyPr>
          <a:lstStyle/>
          <a:p>
            <a:pPr algn="ctr"/>
            <a:r>
              <a:rPr lang="tr-TR" altLang="tr-TR" sz="1500" b="1" dirty="0">
                <a:solidFill>
                  <a:schemeClr val="accent1">
                    <a:lumMod val="50000"/>
                  </a:schemeClr>
                </a:solidFill>
                <a:latin typeface="Arial" panose="020B0604020202020204" pitchFamily="34" charset="0"/>
                <a:cs typeface="Arial" panose="020B0604020202020204" pitchFamily="34" charset="0"/>
              </a:rPr>
              <a:t>Üretim</a:t>
            </a:r>
          </a:p>
        </p:txBody>
      </p:sp>
      <p:sp>
        <p:nvSpPr>
          <p:cNvPr id="26" name="AutoShape 12">
            <a:extLst>
              <a:ext uri="{FF2B5EF4-FFF2-40B4-BE49-F238E27FC236}">
                <a16:creationId xmlns:a16="http://schemas.microsoft.com/office/drawing/2014/main" id="{B121BA05-EB22-4A3C-950C-97247C6812B6}"/>
              </a:ext>
            </a:extLst>
          </p:cNvPr>
          <p:cNvSpPr>
            <a:spLocks noChangeArrowheads="1"/>
          </p:cNvSpPr>
          <p:nvPr/>
        </p:nvSpPr>
        <p:spPr bwMode="auto">
          <a:xfrm>
            <a:off x="7092440" y="2950492"/>
            <a:ext cx="1440000" cy="255389"/>
          </a:xfrm>
          <a:prstGeom prst="roundRect">
            <a:avLst>
              <a:gd name="adj" fmla="val 16667"/>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spAutoFit/>
          </a:bodyPr>
          <a:lstStyle/>
          <a:p>
            <a:pPr algn="ctr"/>
            <a:r>
              <a:rPr lang="tr-TR" altLang="tr-TR" sz="1500" b="1" dirty="0">
                <a:solidFill>
                  <a:schemeClr val="accent1">
                    <a:lumMod val="50000"/>
                  </a:schemeClr>
                </a:solidFill>
                <a:latin typeface="Arial" panose="020B0604020202020204" pitchFamily="34" charset="0"/>
                <a:cs typeface="Arial" panose="020B0604020202020204" pitchFamily="34" charset="0"/>
              </a:rPr>
              <a:t>İthalat</a:t>
            </a:r>
          </a:p>
        </p:txBody>
      </p:sp>
      <p:sp>
        <p:nvSpPr>
          <p:cNvPr id="27" name="AutoShape 14">
            <a:extLst>
              <a:ext uri="{FF2B5EF4-FFF2-40B4-BE49-F238E27FC236}">
                <a16:creationId xmlns:a16="http://schemas.microsoft.com/office/drawing/2014/main" id="{C3A33F0A-1E85-499B-9B71-A97953A26A99}"/>
              </a:ext>
            </a:extLst>
          </p:cNvPr>
          <p:cNvSpPr>
            <a:spLocks noChangeArrowheads="1"/>
          </p:cNvSpPr>
          <p:nvPr/>
        </p:nvSpPr>
        <p:spPr bwMode="auto">
          <a:xfrm>
            <a:off x="7092440" y="3694658"/>
            <a:ext cx="1440000" cy="540000"/>
          </a:xfrm>
          <a:prstGeom prst="roundRect">
            <a:avLst>
              <a:gd name="adj" fmla="val 16667"/>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0" tIns="0" rIns="0" bIns="0" anchor="ctr">
            <a:spAutoFit/>
          </a:bodyPr>
          <a:lstStyle/>
          <a:p>
            <a:pPr algn="ctr"/>
            <a:r>
              <a:rPr lang="tr-TR" altLang="tr-TR" sz="1500" b="1" dirty="0">
                <a:solidFill>
                  <a:schemeClr val="accent1">
                    <a:lumMod val="50000"/>
                  </a:schemeClr>
                </a:solidFill>
                <a:latin typeface="Arial" panose="020B0604020202020204" pitchFamily="34" charset="0"/>
                <a:cs typeface="Arial" panose="020B0604020202020204" pitchFamily="34" charset="0"/>
              </a:rPr>
              <a:t>Belge Kapatma</a:t>
            </a:r>
          </a:p>
        </p:txBody>
      </p:sp>
      <p:sp>
        <p:nvSpPr>
          <p:cNvPr id="28" name="AutoShape 16">
            <a:extLst>
              <a:ext uri="{FF2B5EF4-FFF2-40B4-BE49-F238E27FC236}">
                <a16:creationId xmlns:a16="http://schemas.microsoft.com/office/drawing/2014/main" id="{D7F45C7D-1F5D-4D9A-951E-E1E2DD04A291}"/>
              </a:ext>
            </a:extLst>
          </p:cNvPr>
          <p:cNvSpPr>
            <a:spLocks noChangeArrowheads="1"/>
          </p:cNvSpPr>
          <p:nvPr/>
        </p:nvSpPr>
        <p:spPr bwMode="auto">
          <a:xfrm>
            <a:off x="7092440" y="4678454"/>
            <a:ext cx="1440000" cy="442674"/>
          </a:xfrm>
          <a:prstGeom prst="roundRect">
            <a:avLst>
              <a:gd name="adj" fmla="val 16667"/>
            </a:avLst>
          </a:prstGeom>
          <a:solidFill>
            <a:schemeClr val="accent1">
              <a:lumMod val="50000"/>
            </a:schemeClr>
          </a:solidFill>
          <a:ln w="9525">
            <a:solidFill>
              <a:schemeClr val="accent1">
                <a:lumMod val="50000"/>
              </a:schemeClr>
            </a:solidFill>
            <a:round/>
            <a:headEnd/>
            <a:tailEnd/>
          </a:ln>
          <a:effectLst/>
        </p:spPr>
        <p:txBody>
          <a:bodyPr lIns="0" tIns="0" rIns="0" bIns="0" anchor="ctr">
            <a:noAutofit/>
          </a:bodyPr>
          <a:lstStyle/>
          <a:p>
            <a:pPr algn="ctr"/>
            <a:r>
              <a:rPr lang="tr-TR" altLang="tr-TR" sz="1500" b="1" dirty="0">
                <a:solidFill>
                  <a:schemeClr val="bg1"/>
                </a:solidFill>
                <a:latin typeface="Arial" panose="020B0604020202020204" pitchFamily="34" charset="0"/>
                <a:cs typeface="Arial" panose="020B0604020202020204" pitchFamily="34" charset="0"/>
              </a:rPr>
              <a:t>Varsa Teminat</a:t>
            </a:r>
          </a:p>
          <a:p>
            <a:pPr algn="ctr"/>
            <a:r>
              <a:rPr lang="tr-TR" altLang="tr-TR" sz="1500" b="1" dirty="0">
                <a:solidFill>
                  <a:schemeClr val="bg1"/>
                </a:solidFill>
                <a:latin typeface="Arial" panose="020B0604020202020204" pitchFamily="34" charset="0"/>
                <a:cs typeface="Arial" panose="020B0604020202020204" pitchFamily="34" charset="0"/>
              </a:rPr>
              <a:t>İade</a:t>
            </a:r>
          </a:p>
        </p:txBody>
      </p:sp>
      <p:sp>
        <p:nvSpPr>
          <p:cNvPr id="29" name="AutoShape 20">
            <a:extLst>
              <a:ext uri="{FF2B5EF4-FFF2-40B4-BE49-F238E27FC236}">
                <a16:creationId xmlns:a16="http://schemas.microsoft.com/office/drawing/2014/main" id="{56CF69F2-0A54-44F4-82AF-EAF86FD0AC13}"/>
              </a:ext>
            </a:extLst>
          </p:cNvPr>
          <p:cNvSpPr>
            <a:spLocks noChangeArrowheads="1"/>
          </p:cNvSpPr>
          <p:nvPr/>
        </p:nvSpPr>
        <p:spPr bwMode="auto">
          <a:xfrm>
            <a:off x="1418074" y="2098221"/>
            <a:ext cx="1440000" cy="444738"/>
          </a:xfrm>
          <a:prstGeom prst="roundRect">
            <a:avLst>
              <a:gd name="adj" fmla="val 16667"/>
            </a:avLst>
          </a:prstGeom>
          <a:solidFill>
            <a:schemeClr val="accent1">
              <a:lumMod val="50000"/>
            </a:schemeClr>
          </a:solidFill>
          <a:ln w="9525">
            <a:solidFill>
              <a:schemeClr val="accent1">
                <a:lumMod val="50000"/>
              </a:schemeClr>
            </a:solidFill>
            <a:round/>
            <a:headEnd/>
            <a:tailEnd/>
          </a:ln>
          <a:effectLst/>
        </p:spPr>
        <p:txBody>
          <a:bodyPr lIns="0" tIns="0" rIns="0" bIns="0" anchor="ctr">
            <a:noAutofit/>
          </a:bodyPr>
          <a:lstStyle/>
          <a:p>
            <a:pPr algn="ctr"/>
            <a:r>
              <a:rPr lang="tr-TR" altLang="tr-TR" sz="1500" b="1" dirty="0">
                <a:solidFill>
                  <a:schemeClr val="bg1"/>
                </a:solidFill>
                <a:latin typeface="Arial" panose="020B0604020202020204" pitchFamily="34" charset="0"/>
                <a:cs typeface="Arial" panose="020B0604020202020204" pitchFamily="34" charset="0"/>
              </a:rPr>
              <a:t>Varsa Teminat</a:t>
            </a:r>
          </a:p>
        </p:txBody>
      </p:sp>
      <p:sp>
        <p:nvSpPr>
          <p:cNvPr id="30" name="AutoShape 22">
            <a:extLst>
              <a:ext uri="{FF2B5EF4-FFF2-40B4-BE49-F238E27FC236}">
                <a16:creationId xmlns:a16="http://schemas.microsoft.com/office/drawing/2014/main" id="{7456F771-3AFC-4C63-9CDD-595C8B9962D5}"/>
              </a:ext>
            </a:extLst>
          </p:cNvPr>
          <p:cNvSpPr>
            <a:spLocks noChangeArrowheads="1"/>
          </p:cNvSpPr>
          <p:nvPr/>
        </p:nvSpPr>
        <p:spPr bwMode="auto">
          <a:xfrm rot="16200000">
            <a:off x="6093279" y="2257360"/>
            <a:ext cx="662296" cy="276999"/>
          </a:xfrm>
          <a:prstGeom prst="curvedLeftArrow">
            <a:avLst>
              <a:gd name="adj1" fmla="val 45697"/>
              <a:gd name="adj2" fmla="val 128188"/>
              <a:gd name="adj3" fmla="val 40505"/>
            </a:avLst>
          </a:prstGeom>
          <a:solidFill>
            <a:srgbClr val="0070C0"/>
          </a:solidFill>
          <a:ln w="9525">
            <a:solidFill>
              <a:srgbClr val="002060"/>
            </a:solidFill>
            <a:miter lim="800000"/>
            <a:headEnd/>
            <a:tailEnd/>
          </a:ln>
          <a:effectLst/>
        </p:spPr>
        <p:txBody>
          <a:bodyPr wrap="square" lIns="0" tIns="0" rIns="0" bIns="0" anchor="ctr">
            <a:spAutoFit/>
          </a:bodyPr>
          <a:lstStyle/>
          <a:p>
            <a:endParaRPr lang="tr-TR" altLang="tr-TR">
              <a:solidFill>
                <a:schemeClr val="tx2"/>
              </a:solidFill>
              <a:latin typeface="Arial" panose="020B0604020202020204" pitchFamily="34" charset="0"/>
              <a:cs typeface="Arial" panose="020B0604020202020204" pitchFamily="34" charset="0"/>
            </a:endParaRPr>
          </a:p>
        </p:txBody>
      </p:sp>
      <p:sp>
        <p:nvSpPr>
          <p:cNvPr id="31" name="AutoShape 23">
            <a:extLst>
              <a:ext uri="{FF2B5EF4-FFF2-40B4-BE49-F238E27FC236}">
                <a16:creationId xmlns:a16="http://schemas.microsoft.com/office/drawing/2014/main" id="{DD06B170-3B40-4889-873C-92D151C91B40}"/>
              </a:ext>
            </a:extLst>
          </p:cNvPr>
          <p:cNvSpPr>
            <a:spLocks noChangeArrowheads="1"/>
          </p:cNvSpPr>
          <p:nvPr/>
        </p:nvSpPr>
        <p:spPr bwMode="auto">
          <a:xfrm>
            <a:off x="5572841" y="1853853"/>
            <a:ext cx="1440000" cy="406167"/>
          </a:xfrm>
          <a:prstGeom prst="roundRect">
            <a:avLst>
              <a:gd name="adj" fmla="val 16667"/>
            </a:avLst>
          </a:prstGeom>
          <a:solidFill>
            <a:schemeClr val="accent1">
              <a:lumMod val="50000"/>
            </a:schemeClr>
          </a:solidFill>
          <a:ln w="9525">
            <a:solidFill>
              <a:schemeClr val="accent1">
                <a:lumMod val="50000"/>
              </a:schemeClr>
            </a:solidFill>
            <a:round/>
            <a:headEnd/>
            <a:tailEnd/>
          </a:ln>
          <a:effectLst/>
        </p:spPr>
        <p:txBody>
          <a:bodyPr lIns="0" tIns="0" rIns="0" bIns="0" anchor="ctr">
            <a:noAutofit/>
          </a:bodyPr>
          <a:lstStyle/>
          <a:p>
            <a:pPr algn="ctr"/>
            <a:r>
              <a:rPr lang="tr-TR" altLang="tr-TR" sz="1200" b="1" dirty="0">
                <a:solidFill>
                  <a:schemeClr val="bg1"/>
                </a:solidFill>
                <a:latin typeface="Arial" panose="020B0604020202020204" pitchFamily="34" charset="0"/>
                <a:cs typeface="Arial" panose="020B0604020202020204" pitchFamily="34" charset="0"/>
              </a:rPr>
              <a:t>Kısmi veya Tam</a:t>
            </a:r>
          </a:p>
          <a:p>
            <a:pPr algn="ctr"/>
            <a:r>
              <a:rPr lang="tr-TR" altLang="tr-TR" sz="1200" b="1" dirty="0">
                <a:solidFill>
                  <a:schemeClr val="bg1"/>
                </a:solidFill>
                <a:latin typeface="Arial" panose="020B0604020202020204" pitchFamily="34" charset="0"/>
                <a:cs typeface="Arial" panose="020B0604020202020204" pitchFamily="34" charset="0"/>
              </a:rPr>
              <a:t>Muafiyet</a:t>
            </a:r>
          </a:p>
        </p:txBody>
      </p:sp>
      <p:sp>
        <p:nvSpPr>
          <p:cNvPr id="32" name="AutoShape 24">
            <a:extLst>
              <a:ext uri="{FF2B5EF4-FFF2-40B4-BE49-F238E27FC236}">
                <a16:creationId xmlns:a16="http://schemas.microsoft.com/office/drawing/2014/main" id="{1DFAA535-69A3-414A-9F14-3859591ED038}"/>
              </a:ext>
            </a:extLst>
          </p:cNvPr>
          <p:cNvSpPr>
            <a:spLocks noChangeArrowheads="1"/>
          </p:cNvSpPr>
          <p:nvPr/>
        </p:nvSpPr>
        <p:spPr bwMode="auto">
          <a:xfrm>
            <a:off x="4144963" y="3925399"/>
            <a:ext cx="1440000" cy="510778"/>
          </a:xfrm>
          <a:prstGeom prst="roundRect">
            <a:avLst>
              <a:gd name="adj" fmla="val 16667"/>
            </a:avLst>
          </a:prstGeom>
          <a:solidFill>
            <a:schemeClr val="accent1">
              <a:lumMod val="50000"/>
            </a:schemeClr>
          </a:solidFill>
          <a:ln w="9525">
            <a:solidFill>
              <a:schemeClr val="accent1">
                <a:lumMod val="50000"/>
              </a:schemeClr>
            </a:solidFill>
            <a:round/>
            <a:headEnd/>
            <a:tailEnd/>
          </a:ln>
          <a:effectLst/>
        </p:spPr>
        <p:txBody>
          <a:bodyPr lIns="0" tIns="0" rIns="0" bIns="0" anchor="ctr">
            <a:noAutofit/>
          </a:bodyPr>
          <a:lstStyle/>
          <a:p>
            <a:pPr algn="ctr"/>
            <a:r>
              <a:rPr lang="tr-TR" altLang="tr-TR" sz="1500" b="1" dirty="0">
                <a:solidFill>
                  <a:schemeClr val="bg1"/>
                </a:solidFill>
                <a:latin typeface="Arial" panose="020B0604020202020204" pitchFamily="34" charset="0"/>
                <a:cs typeface="Arial" panose="020B0604020202020204" pitchFamily="34" charset="0"/>
              </a:rPr>
              <a:t>Yurt Dışı /</a:t>
            </a:r>
          </a:p>
          <a:p>
            <a:pPr algn="ctr"/>
            <a:r>
              <a:rPr lang="tr-TR" altLang="tr-TR" sz="1500" b="1" dirty="0">
                <a:solidFill>
                  <a:schemeClr val="bg1"/>
                </a:solidFill>
                <a:latin typeface="Arial" panose="020B0604020202020204" pitchFamily="34" charset="0"/>
                <a:cs typeface="Arial" panose="020B0604020202020204" pitchFamily="34" charset="0"/>
              </a:rPr>
              <a:t>Serbest Bölge</a:t>
            </a:r>
          </a:p>
        </p:txBody>
      </p:sp>
      <p:cxnSp>
        <p:nvCxnSpPr>
          <p:cNvPr id="33" name="Düz Ok Bağlayıcısı 32">
            <a:extLst>
              <a:ext uri="{FF2B5EF4-FFF2-40B4-BE49-F238E27FC236}">
                <a16:creationId xmlns:a16="http://schemas.microsoft.com/office/drawing/2014/main" id="{4C110754-BDA1-4666-92A1-7CF132188043}"/>
              </a:ext>
            </a:extLst>
          </p:cNvPr>
          <p:cNvCxnSpPr>
            <a:stCxn id="21" idx="3"/>
            <a:endCxn id="20" idx="1"/>
          </p:cNvCxnSpPr>
          <p:nvPr/>
        </p:nvCxnSpPr>
        <p:spPr>
          <a:xfrm>
            <a:off x="1846332" y="3078187"/>
            <a:ext cx="429315"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Düz Ok Bağlayıcısı 33">
            <a:extLst>
              <a:ext uri="{FF2B5EF4-FFF2-40B4-BE49-F238E27FC236}">
                <a16:creationId xmlns:a16="http://schemas.microsoft.com/office/drawing/2014/main" id="{2D267216-3719-4CF1-A3A1-D9E238ADAAC2}"/>
              </a:ext>
            </a:extLst>
          </p:cNvPr>
          <p:cNvCxnSpPr>
            <a:stCxn id="20" idx="3"/>
            <a:endCxn id="25" idx="1"/>
          </p:cNvCxnSpPr>
          <p:nvPr/>
        </p:nvCxnSpPr>
        <p:spPr>
          <a:xfrm>
            <a:off x="3715647" y="3078187"/>
            <a:ext cx="42931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Düz Ok Bağlayıcısı 34">
            <a:extLst>
              <a:ext uri="{FF2B5EF4-FFF2-40B4-BE49-F238E27FC236}">
                <a16:creationId xmlns:a16="http://schemas.microsoft.com/office/drawing/2014/main" id="{F6075BA4-8965-4F7B-9D4D-D467B2136B07}"/>
              </a:ext>
            </a:extLst>
          </p:cNvPr>
          <p:cNvCxnSpPr>
            <a:stCxn id="26" idx="2"/>
            <a:endCxn id="27" idx="0"/>
          </p:cNvCxnSpPr>
          <p:nvPr/>
        </p:nvCxnSpPr>
        <p:spPr>
          <a:xfrm>
            <a:off x="7812440" y="3205881"/>
            <a:ext cx="0" cy="63108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Düz Ok Bağlayıcısı 35">
            <a:extLst>
              <a:ext uri="{FF2B5EF4-FFF2-40B4-BE49-F238E27FC236}">
                <a16:creationId xmlns:a16="http://schemas.microsoft.com/office/drawing/2014/main" id="{5306FA09-CABC-4AB2-BF2C-9BC6B0F0DED8}"/>
              </a:ext>
            </a:extLst>
          </p:cNvPr>
          <p:cNvCxnSpPr>
            <a:stCxn id="27" idx="2"/>
            <a:endCxn id="28" idx="0"/>
          </p:cNvCxnSpPr>
          <p:nvPr/>
        </p:nvCxnSpPr>
        <p:spPr>
          <a:xfrm>
            <a:off x="7812440" y="4092352"/>
            <a:ext cx="0" cy="55205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Düz Bağlayıcı 36">
            <a:extLst>
              <a:ext uri="{FF2B5EF4-FFF2-40B4-BE49-F238E27FC236}">
                <a16:creationId xmlns:a16="http://schemas.microsoft.com/office/drawing/2014/main" id="{BD4847E9-EAB3-49F6-8C82-17DD939B7818}"/>
              </a:ext>
            </a:extLst>
          </p:cNvPr>
          <p:cNvCxnSpPr>
            <a:stCxn id="25" idx="2"/>
            <a:endCxn id="32" idx="0"/>
          </p:cNvCxnSpPr>
          <p:nvPr/>
        </p:nvCxnSpPr>
        <p:spPr>
          <a:xfrm>
            <a:off x="4864963" y="3205881"/>
            <a:ext cx="0" cy="719518"/>
          </a:xfrm>
          <a:prstGeom prst="line">
            <a:avLst/>
          </a:prstGeom>
          <a:ln w="38100">
            <a:solidFill>
              <a:srgbClr val="0070C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20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defTabSz="685800" fontAlgn="auto">
              <a:spcBef>
                <a:spcPts val="0"/>
              </a:spcBef>
              <a:spcAft>
                <a:spcPts val="0"/>
              </a:spcAft>
            </a:pPr>
            <a:fld id="{4E73A998-050B-4B58-BBB4-BDAD82F3BBF4}" type="slidenum">
              <a:rPr lang="tr-TR">
                <a:solidFill>
                  <a:prstClr val="black">
                    <a:tint val="75000"/>
                  </a:prstClr>
                </a:solidFill>
                <a:latin typeface="Calibri" panose="020F0502020204030204"/>
                <a:cs typeface="+mn-cs"/>
              </a:rPr>
              <a:pPr defTabSz="685800" fontAlgn="auto">
                <a:spcBef>
                  <a:spcPts val="0"/>
                </a:spcBef>
                <a:spcAft>
                  <a:spcPts val="0"/>
                </a:spcAft>
              </a:pPr>
              <a:t>48</a:t>
            </a:fld>
            <a:endParaRPr lang="tr-TR">
              <a:solidFill>
                <a:prstClr val="black">
                  <a:tint val="75000"/>
                </a:prstClr>
              </a:solidFill>
              <a:latin typeface="Calibri" panose="020F0502020204030204"/>
              <a:cs typeface="+mn-cs"/>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p:txBody>
          <a:bodyPr>
            <a:normAutofit/>
          </a:bodyPr>
          <a:lstStyle/>
          <a:p>
            <a:pPr>
              <a:lnSpc>
                <a:spcPct val="107000"/>
              </a:lnSpc>
              <a:spcAft>
                <a:spcPts val="800"/>
              </a:spcAft>
            </a:pPr>
            <a:r>
              <a:rPr lang="tr-TR" sz="2400" dirty="0">
                <a:solidFill>
                  <a:srgbClr val="083048"/>
                </a:solidFill>
                <a:latin typeface="Century Gothic" panose="020B0502020202020204" pitchFamily="34" charset="0"/>
              </a:rPr>
              <a:t>HARİÇTE İŞLEME REJİMİ İLE İLGİLİ MERCİLER?</a:t>
            </a:r>
            <a:endParaRPr lang="tr-TR" sz="105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yagram 3">
            <a:extLst>
              <a:ext uri="{FF2B5EF4-FFF2-40B4-BE49-F238E27FC236}">
                <a16:creationId xmlns:a16="http://schemas.microsoft.com/office/drawing/2014/main" id="{7E24143B-ACF7-4432-AA66-DE3B2EC44699}"/>
              </a:ext>
            </a:extLst>
          </p:cNvPr>
          <p:cNvGraphicFramePr/>
          <p:nvPr/>
        </p:nvGraphicFramePr>
        <p:xfrm>
          <a:off x="554955" y="2082230"/>
          <a:ext cx="8034089"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294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defTabSz="685800" fontAlgn="auto">
              <a:spcBef>
                <a:spcPts val="0"/>
              </a:spcBef>
              <a:spcAft>
                <a:spcPts val="0"/>
              </a:spcAft>
            </a:pPr>
            <a:fld id="{4E73A998-050B-4B58-BBB4-BDAD82F3BBF4}" type="slidenum">
              <a:rPr lang="tr-TR">
                <a:solidFill>
                  <a:prstClr val="black">
                    <a:tint val="75000"/>
                  </a:prstClr>
                </a:solidFill>
                <a:latin typeface="Calibri" panose="020F0502020204030204"/>
                <a:cs typeface="+mn-cs"/>
              </a:rPr>
              <a:pPr defTabSz="685800" fontAlgn="auto">
                <a:spcBef>
                  <a:spcPts val="0"/>
                </a:spcBef>
                <a:spcAft>
                  <a:spcPts val="0"/>
                </a:spcAft>
              </a:pPr>
              <a:t>49</a:t>
            </a:fld>
            <a:endParaRPr lang="tr-TR">
              <a:solidFill>
                <a:prstClr val="black">
                  <a:tint val="75000"/>
                </a:prstClr>
              </a:solidFill>
              <a:latin typeface="Calibri" panose="020F0502020204030204"/>
              <a:cs typeface="+mn-cs"/>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p:txBody>
          <a:bodyPr>
            <a:normAutofit/>
          </a:bodyPr>
          <a:lstStyle/>
          <a:p>
            <a:r>
              <a:rPr lang="tr-TR" altLang="tr-TR" sz="2400" dirty="0">
                <a:solidFill>
                  <a:srgbClr val="083048"/>
                </a:solidFill>
                <a:latin typeface="Century Gothic" panose="020F0302020204030204"/>
              </a:rPr>
              <a:t>DYS’DE HİİB VE Hİİ İŞLEYİŞ SÜRECİ</a:t>
            </a:r>
            <a:endParaRPr lang="tr-TR" sz="2400" dirty="0"/>
          </a:p>
        </p:txBody>
      </p:sp>
      <p:sp>
        <p:nvSpPr>
          <p:cNvPr id="2" name="Dikdörtgen 1">
            <a:extLst>
              <a:ext uri="{FF2B5EF4-FFF2-40B4-BE49-F238E27FC236}">
                <a16:creationId xmlns:a16="http://schemas.microsoft.com/office/drawing/2014/main" id="{B67D55AE-A2BE-4ED3-80DE-5E874DB50668}"/>
              </a:ext>
            </a:extLst>
          </p:cNvPr>
          <p:cNvSpPr/>
          <p:nvPr/>
        </p:nvSpPr>
        <p:spPr>
          <a:xfrm>
            <a:off x="1187624" y="1690689"/>
            <a:ext cx="7094323" cy="369332"/>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algn="just"/>
            <a:r>
              <a:rPr lang="tr-TR" dirty="0">
                <a:solidFill>
                  <a:schemeClr val="accent6">
                    <a:lumMod val="10000"/>
                  </a:schemeClr>
                </a:solidFill>
              </a:rPr>
              <a:t>01/11/2020 tarihi itibariyle HİİB, DYS üzerinden tanzim edilmektedir. </a:t>
            </a:r>
          </a:p>
        </p:txBody>
      </p:sp>
      <p:sp>
        <p:nvSpPr>
          <p:cNvPr id="8" name="Rectangle 6">
            <a:extLst>
              <a:ext uri="{FF2B5EF4-FFF2-40B4-BE49-F238E27FC236}">
                <a16:creationId xmlns:a16="http://schemas.microsoft.com/office/drawing/2014/main" id="{50D56588-4261-40B3-B9A4-82678118BA77}"/>
              </a:ext>
            </a:extLst>
          </p:cNvPr>
          <p:cNvSpPr>
            <a:spLocks noChangeArrowheads="1"/>
          </p:cNvSpPr>
          <p:nvPr/>
        </p:nvSpPr>
        <p:spPr bwMode="auto">
          <a:xfrm>
            <a:off x="4917767" y="2661083"/>
            <a:ext cx="2539714" cy="3959843"/>
          </a:xfrm>
          <a:prstGeom prst="rect">
            <a:avLst/>
          </a:prstGeom>
          <a:noFill/>
          <a:ln w="28575" cmpd="tri" algn="ctr">
            <a:solidFill>
              <a:schemeClr val="accent1">
                <a:lumMod val="50000"/>
              </a:schemeClr>
            </a:solidFill>
            <a:miter lim="800000"/>
            <a:headEnd/>
            <a:tailEnd/>
          </a:ln>
          <a:effectLst>
            <a:prstShdw prst="shdw17" dist="53882" dir="2700000">
              <a:srgbClr val="FFFFCC">
                <a:alpha val="50000"/>
              </a:srgbClr>
            </a:prstShdw>
          </a:effectLst>
        </p:spPr>
        <p:txBody>
          <a:bodyPr wrap="none" anchor="ctr"/>
          <a:lstStyle/>
          <a:p>
            <a:endParaRPr lang="tr-TR" altLang="tr-TR"/>
          </a:p>
        </p:txBody>
      </p:sp>
      <p:sp>
        <p:nvSpPr>
          <p:cNvPr id="9" name="Rectangle 9">
            <a:hlinkClick r:id="" action="ppaction://noaction"/>
            <a:extLst>
              <a:ext uri="{FF2B5EF4-FFF2-40B4-BE49-F238E27FC236}">
                <a16:creationId xmlns:a16="http://schemas.microsoft.com/office/drawing/2014/main" id="{8253A9D3-2C12-4179-B7C7-D59A7BFE48AB}"/>
              </a:ext>
            </a:extLst>
          </p:cNvPr>
          <p:cNvSpPr>
            <a:spLocks noChangeArrowheads="1"/>
          </p:cNvSpPr>
          <p:nvPr/>
        </p:nvSpPr>
        <p:spPr bwMode="auto">
          <a:xfrm>
            <a:off x="2452126" y="4690780"/>
            <a:ext cx="1763713" cy="312737"/>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dirty="0">
                <a:solidFill>
                  <a:schemeClr val="tx1"/>
                </a:solidFill>
                <a:latin typeface="Arial" panose="020B0604020202020204" pitchFamily="34" charset="0"/>
                <a:cs typeface="Arial" panose="020B0604020202020204" pitchFamily="34" charset="0"/>
              </a:rPr>
              <a:t>Tic. Sicil Gazetesi</a:t>
            </a:r>
            <a:endParaRPr lang="en-US" altLang="tr-TR" sz="1400" b="1" dirty="0">
              <a:solidFill>
                <a:schemeClr val="tx1"/>
              </a:solidFill>
              <a:latin typeface="Arial" panose="020B0604020202020204" pitchFamily="34" charset="0"/>
              <a:cs typeface="Arial" panose="020B0604020202020204" pitchFamily="34" charset="0"/>
            </a:endParaRPr>
          </a:p>
        </p:txBody>
      </p:sp>
      <p:sp>
        <p:nvSpPr>
          <p:cNvPr id="10" name="Rectangle 11">
            <a:extLst>
              <a:ext uri="{FF2B5EF4-FFF2-40B4-BE49-F238E27FC236}">
                <a16:creationId xmlns:a16="http://schemas.microsoft.com/office/drawing/2014/main" id="{F41CE335-A52F-42F6-A35C-D0AB4A81E27F}"/>
              </a:ext>
            </a:extLst>
          </p:cNvPr>
          <p:cNvSpPr>
            <a:spLocks noChangeArrowheads="1"/>
          </p:cNvSpPr>
          <p:nvPr/>
        </p:nvSpPr>
        <p:spPr bwMode="auto">
          <a:xfrm>
            <a:off x="2462522" y="5120254"/>
            <a:ext cx="1763713" cy="312737"/>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1"/>
                </a:solidFill>
                <a:latin typeface="Arial" panose="020B0604020202020204" pitchFamily="34" charset="0"/>
                <a:cs typeface="Arial" panose="020B0604020202020204" pitchFamily="34" charset="0"/>
              </a:rPr>
              <a:t>İmza Sirküleri</a:t>
            </a:r>
            <a:endParaRPr lang="en-US" altLang="tr-TR" sz="1400" b="1" dirty="0">
              <a:solidFill>
                <a:schemeClr val="tx1"/>
              </a:solidFill>
              <a:latin typeface="Arial" panose="020B0604020202020204" pitchFamily="34" charset="0"/>
              <a:cs typeface="Arial" panose="020B0604020202020204" pitchFamily="34" charset="0"/>
            </a:endParaRPr>
          </a:p>
        </p:txBody>
      </p:sp>
      <p:sp>
        <p:nvSpPr>
          <p:cNvPr id="11" name="Rectangle 16">
            <a:extLst>
              <a:ext uri="{FF2B5EF4-FFF2-40B4-BE49-F238E27FC236}">
                <a16:creationId xmlns:a16="http://schemas.microsoft.com/office/drawing/2014/main" id="{FAD246E3-5884-4EBC-BA00-75B0D290699B}"/>
              </a:ext>
            </a:extLst>
          </p:cNvPr>
          <p:cNvSpPr>
            <a:spLocks noChangeArrowheads="1"/>
          </p:cNvSpPr>
          <p:nvPr/>
        </p:nvSpPr>
        <p:spPr bwMode="auto">
          <a:xfrm>
            <a:off x="296033" y="4708112"/>
            <a:ext cx="1635125" cy="312737"/>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a:solidFill>
                  <a:schemeClr val="tx1"/>
                </a:solidFill>
                <a:latin typeface="Arial" panose="020B0604020202020204" pitchFamily="34" charset="0"/>
                <a:cs typeface="Arial" panose="020B0604020202020204" pitchFamily="34" charset="0"/>
              </a:rPr>
              <a:t>Başvuru Formu</a:t>
            </a:r>
            <a:endParaRPr lang="en-US" altLang="tr-TR" sz="1400" b="1">
              <a:solidFill>
                <a:schemeClr val="tx1"/>
              </a:solidFill>
              <a:latin typeface="Arial" panose="020B0604020202020204" pitchFamily="34" charset="0"/>
              <a:cs typeface="Arial" panose="020B0604020202020204" pitchFamily="34" charset="0"/>
            </a:endParaRPr>
          </a:p>
        </p:txBody>
      </p:sp>
      <p:sp>
        <p:nvSpPr>
          <p:cNvPr id="12" name="AutoShape 17">
            <a:extLst>
              <a:ext uri="{FF2B5EF4-FFF2-40B4-BE49-F238E27FC236}">
                <a16:creationId xmlns:a16="http://schemas.microsoft.com/office/drawing/2014/main" id="{893C2E98-6575-40B0-877F-B456B1DA941D}"/>
              </a:ext>
            </a:extLst>
          </p:cNvPr>
          <p:cNvSpPr>
            <a:spLocks noChangeArrowheads="1"/>
          </p:cNvSpPr>
          <p:nvPr/>
        </p:nvSpPr>
        <p:spPr bwMode="auto">
          <a:xfrm>
            <a:off x="323528" y="3440618"/>
            <a:ext cx="1903089" cy="1166812"/>
          </a:xfrm>
          <a:prstGeom prst="rightArrow">
            <a:avLst>
              <a:gd name="adj1" fmla="val 69852"/>
              <a:gd name="adj2" fmla="val 24395"/>
            </a:avLst>
          </a:prstGeom>
          <a:solidFill>
            <a:schemeClr val="accent1">
              <a:lumMod val="50000"/>
            </a:schemeClr>
          </a:solidFill>
          <a:ln w="9525">
            <a:solidFill>
              <a:srgbClr val="002060"/>
            </a:solidFill>
            <a:miter lim="800000"/>
            <a:headEnd/>
            <a:tailEnd/>
          </a:ln>
          <a:effectLst/>
        </p:spPr>
        <p:txBody>
          <a:bodyPr wrap="none" anchor="ctr"/>
          <a:lstStyle/>
          <a:p>
            <a:pPr algn="ctr"/>
            <a:r>
              <a:rPr lang="tr-TR" altLang="tr-TR" sz="1600" b="1" dirty="0">
                <a:solidFill>
                  <a:schemeClr val="bg1"/>
                </a:solidFill>
                <a:latin typeface="Arial" panose="020B0604020202020204" pitchFamily="34" charset="0"/>
                <a:cs typeface="Arial" panose="020B0604020202020204" pitchFamily="34" charset="0"/>
              </a:rPr>
              <a:t>Yetki </a:t>
            </a:r>
          </a:p>
          <a:p>
            <a:pPr algn="ctr"/>
            <a:r>
              <a:rPr lang="tr-TR" altLang="tr-TR" sz="1600" b="1" dirty="0">
                <a:solidFill>
                  <a:schemeClr val="bg1"/>
                </a:solidFill>
                <a:latin typeface="Arial" panose="020B0604020202020204" pitchFamily="34" charset="0"/>
                <a:cs typeface="Arial" panose="020B0604020202020204" pitchFamily="34" charset="0"/>
              </a:rPr>
              <a:t>Başvurusu</a:t>
            </a:r>
          </a:p>
          <a:p>
            <a:pPr algn="ctr"/>
            <a:r>
              <a:rPr lang="tr-TR" altLang="tr-TR" sz="1600" b="1" dirty="0">
                <a:solidFill>
                  <a:schemeClr val="bg1"/>
                </a:solidFill>
                <a:latin typeface="Arial" panose="020B0604020202020204" pitchFamily="34" charset="0"/>
                <a:cs typeface="Arial" panose="020B0604020202020204" pitchFamily="34" charset="0"/>
              </a:rPr>
              <a:t>(</a:t>
            </a:r>
            <a:r>
              <a:rPr lang="tr-TR" altLang="tr-TR" sz="1600" b="1" dirty="0" err="1">
                <a:solidFill>
                  <a:schemeClr val="bg1"/>
                </a:solidFill>
                <a:latin typeface="Arial" panose="020B0604020202020204" pitchFamily="34" charset="0"/>
                <a:cs typeface="Arial" panose="020B0604020202020204" pitchFamily="34" charset="0"/>
              </a:rPr>
              <a:t>Web’den</a:t>
            </a:r>
            <a:r>
              <a:rPr lang="tr-TR" altLang="tr-TR" sz="1600" b="1" dirty="0">
                <a:solidFill>
                  <a:schemeClr val="bg1"/>
                </a:solidFill>
                <a:latin typeface="Arial" panose="020B0604020202020204" pitchFamily="34" charset="0"/>
                <a:cs typeface="Arial" panose="020B0604020202020204" pitchFamily="34" charset="0"/>
              </a:rPr>
              <a:t>)</a:t>
            </a:r>
            <a:endParaRPr lang="en-US" altLang="tr-TR" sz="1600" b="1" dirty="0">
              <a:solidFill>
                <a:schemeClr val="bg1"/>
              </a:solidFill>
              <a:latin typeface="Arial" panose="020B0604020202020204" pitchFamily="34" charset="0"/>
              <a:cs typeface="Arial" panose="020B0604020202020204" pitchFamily="34" charset="0"/>
            </a:endParaRPr>
          </a:p>
        </p:txBody>
      </p:sp>
      <p:sp>
        <p:nvSpPr>
          <p:cNvPr id="13" name="AutoShape 18">
            <a:extLst>
              <a:ext uri="{FF2B5EF4-FFF2-40B4-BE49-F238E27FC236}">
                <a16:creationId xmlns:a16="http://schemas.microsoft.com/office/drawing/2014/main" id="{F8928B43-AD23-4143-8662-A6E58F874E82}"/>
              </a:ext>
            </a:extLst>
          </p:cNvPr>
          <p:cNvSpPr>
            <a:spLocks noChangeArrowheads="1"/>
          </p:cNvSpPr>
          <p:nvPr/>
        </p:nvSpPr>
        <p:spPr bwMode="auto">
          <a:xfrm>
            <a:off x="2380604" y="3474193"/>
            <a:ext cx="2270398" cy="1166812"/>
          </a:xfrm>
          <a:prstGeom prst="rightArrow">
            <a:avLst>
              <a:gd name="adj1" fmla="val 69852"/>
              <a:gd name="adj2" fmla="val 26983"/>
            </a:avLst>
          </a:prstGeom>
          <a:solidFill>
            <a:schemeClr val="accent1">
              <a:lumMod val="50000"/>
            </a:schemeClr>
          </a:solidFill>
          <a:ln w="9525">
            <a:solidFill>
              <a:srgbClr val="002060"/>
            </a:solidFill>
            <a:miter lim="800000"/>
            <a:headEnd/>
            <a:tailEnd/>
          </a:ln>
          <a:effectLst/>
        </p:spPr>
        <p:txBody>
          <a:bodyPr wrap="none" anchor="ctr"/>
          <a:lstStyle/>
          <a:p>
            <a:pPr algn="ctr"/>
            <a:r>
              <a:rPr lang="tr-TR" altLang="tr-TR" sz="1600" b="1" dirty="0">
                <a:solidFill>
                  <a:schemeClr val="bg1"/>
                </a:solidFill>
                <a:latin typeface="Arial" panose="020B0604020202020204" pitchFamily="34" charset="0"/>
                <a:cs typeface="Arial" panose="020B0604020202020204" pitchFamily="34" charset="0"/>
              </a:rPr>
              <a:t>İhracatçı Birliklerine</a:t>
            </a:r>
          </a:p>
          <a:p>
            <a:pPr algn="ctr"/>
            <a:r>
              <a:rPr lang="tr-TR" altLang="tr-TR" sz="1600" b="1" dirty="0">
                <a:solidFill>
                  <a:schemeClr val="bg1"/>
                </a:solidFill>
                <a:latin typeface="Arial" panose="020B0604020202020204" pitchFamily="34" charset="0"/>
                <a:cs typeface="Arial" panose="020B0604020202020204" pitchFamily="34" charset="0"/>
              </a:rPr>
              <a:t>Evrak Teslimi</a:t>
            </a:r>
            <a:endParaRPr lang="en-US" altLang="tr-TR" sz="1600" b="1" dirty="0">
              <a:solidFill>
                <a:schemeClr val="bg1"/>
              </a:solidFill>
              <a:latin typeface="Arial" panose="020B0604020202020204" pitchFamily="34" charset="0"/>
              <a:cs typeface="Arial" panose="020B0604020202020204" pitchFamily="34" charset="0"/>
            </a:endParaRPr>
          </a:p>
        </p:txBody>
      </p:sp>
      <p:sp>
        <p:nvSpPr>
          <p:cNvPr id="14" name="AutoShape 19">
            <a:extLst>
              <a:ext uri="{FF2B5EF4-FFF2-40B4-BE49-F238E27FC236}">
                <a16:creationId xmlns:a16="http://schemas.microsoft.com/office/drawing/2014/main" id="{7DDDB0E1-D71E-4303-AB81-6354AD784213}"/>
              </a:ext>
            </a:extLst>
          </p:cNvPr>
          <p:cNvSpPr>
            <a:spLocks noChangeArrowheads="1"/>
          </p:cNvSpPr>
          <p:nvPr/>
        </p:nvSpPr>
        <p:spPr bwMode="auto">
          <a:xfrm>
            <a:off x="5004048" y="3429000"/>
            <a:ext cx="2305713" cy="1166812"/>
          </a:xfrm>
          <a:prstGeom prst="rightArrow">
            <a:avLst>
              <a:gd name="adj1" fmla="val 69852"/>
              <a:gd name="adj2" fmla="val 26983"/>
            </a:avLst>
          </a:prstGeom>
          <a:solidFill>
            <a:schemeClr val="accent1">
              <a:lumMod val="50000"/>
            </a:schemeClr>
          </a:solidFill>
          <a:ln w="9525">
            <a:solidFill>
              <a:srgbClr val="002060"/>
            </a:solidFill>
            <a:miter lim="800000"/>
            <a:headEnd/>
            <a:tailEnd/>
          </a:ln>
          <a:effectLst/>
        </p:spPr>
        <p:txBody>
          <a:bodyPr wrap="none" anchor="ctr"/>
          <a:lstStyle/>
          <a:p>
            <a:pPr algn="ctr"/>
            <a:r>
              <a:rPr lang="tr-TR" altLang="tr-TR" b="1" dirty="0" err="1">
                <a:solidFill>
                  <a:schemeClr val="bg1"/>
                </a:solidFill>
                <a:latin typeface="Arial" panose="020B0604020202020204" pitchFamily="34" charset="0"/>
                <a:cs typeface="Arial" panose="020B0604020202020204" pitchFamily="34" charset="0"/>
              </a:rPr>
              <a:t>DYS’den</a:t>
            </a:r>
            <a:endParaRPr lang="tr-TR" altLang="tr-TR" b="1" dirty="0">
              <a:solidFill>
                <a:schemeClr val="bg1"/>
              </a:solidFill>
              <a:latin typeface="Arial" panose="020B0604020202020204" pitchFamily="34" charset="0"/>
              <a:cs typeface="Arial" panose="020B0604020202020204" pitchFamily="34" charset="0"/>
            </a:endParaRPr>
          </a:p>
          <a:p>
            <a:pPr algn="ctr"/>
            <a:r>
              <a:rPr lang="tr-TR" altLang="tr-TR" b="1" dirty="0">
                <a:solidFill>
                  <a:schemeClr val="bg1"/>
                </a:solidFill>
                <a:latin typeface="Arial" panose="020B0604020202020204" pitchFamily="34" charset="0"/>
                <a:cs typeface="Arial" panose="020B0604020202020204" pitchFamily="34" charset="0"/>
              </a:rPr>
              <a:t> müracaat</a:t>
            </a:r>
            <a:endParaRPr lang="en-US" altLang="tr-TR" b="1" dirty="0">
              <a:solidFill>
                <a:schemeClr val="bg1"/>
              </a:solidFill>
              <a:latin typeface="Arial" panose="020B0604020202020204" pitchFamily="34" charset="0"/>
              <a:cs typeface="Arial" panose="020B0604020202020204" pitchFamily="34" charset="0"/>
            </a:endParaRPr>
          </a:p>
        </p:txBody>
      </p:sp>
      <p:sp>
        <p:nvSpPr>
          <p:cNvPr id="15" name="Text Box 23">
            <a:extLst>
              <a:ext uri="{FF2B5EF4-FFF2-40B4-BE49-F238E27FC236}">
                <a16:creationId xmlns:a16="http://schemas.microsoft.com/office/drawing/2014/main" id="{B8794932-AE84-4AEE-BBB8-1D2BB81434DF}"/>
              </a:ext>
            </a:extLst>
          </p:cNvPr>
          <p:cNvSpPr txBox="1">
            <a:spLocks noChangeArrowheads="1"/>
          </p:cNvSpPr>
          <p:nvPr/>
        </p:nvSpPr>
        <p:spPr bwMode="auto">
          <a:xfrm>
            <a:off x="665685" y="2711157"/>
            <a:ext cx="3492500" cy="535531"/>
          </a:xfrm>
          <a:prstGeom prst="rect">
            <a:avLst/>
          </a:prstGeom>
          <a:noFill/>
          <a:ln w="28575">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50000"/>
              </a:spcBef>
              <a:buClr>
                <a:srgbClr val="FFFFFF"/>
              </a:buClr>
              <a:buFont typeface="Wingdings" pitchFamily="2" charset="2"/>
              <a:buNone/>
              <a:defRPr/>
            </a:pPr>
            <a:r>
              <a:rPr kumimoji="1" lang="tr-TR" b="1" dirty="0">
                <a:effectLst>
                  <a:outerShdw blurRad="38100" dist="38100" dir="2700000" algn="tl">
                    <a:srgbClr val="C0C0C0"/>
                  </a:outerShdw>
                </a:effectLst>
                <a:latin typeface="Verdana" pitchFamily="34" charset="0"/>
              </a:rPr>
              <a:t>Firma Tanımlama</a:t>
            </a:r>
            <a:br>
              <a:rPr kumimoji="1" lang="tr-TR" b="1" dirty="0">
                <a:effectLst>
                  <a:outerShdw blurRad="38100" dist="38100" dir="2700000" algn="tl">
                    <a:srgbClr val="C0C0C0"/>
                  </a:outerShdw>
                </a:effectLst>
                <a:latin typeface="Verdana" pitchFamily="34" charset="0"/>
              </a:rPr>
            </a:br>
            <a:r>
              <a:rPr kumimoji="1" lang="tr-TR" b="1" dirty="0">
                <a:effectLst>
                  <a:outerShdw blurRad="38100" dist="38100" dir="2700000" algn="tl">
                    <a:srgbClr val="C0C0C0"/>
                  </a:outerShdw>
                </a:effectLst>
                <a:latin typeface="Verdana" pitchFamily="34" charset="0"/>
              </a:rPr>
              <a:t>(Bir Defa)</a:t>
            </a:r>
          </a:p>
        </p:txBody>
      </p:sp>
      <p:sp>
        <p:nvSpPr>
          <p:cNvPr id="16" name="Text Box 24">
            <a:extLst>
              <a:ext uri="{FF2B5EF4-FFF2-40B4-BE49-F238E27FC236}">
                <a16:creationId xmlns:a16="http://schemas.microsoft.com/office/drawing/2014/main" id="{1A9B260E-AEAB-417B-A508-C27FBEC04943}"/>
              </a:ext>
            </a:extLst>
          </p:cNvPr>
          <p:cNvSpPr txBox="1">
            <a:spLocks noChangeArrowheads="1"/>
          </p:cNvSpPr>
          <p:nvPr/>
        </p:nvSpPr>
        <p:spPr bwMode="auto">
          <a:xfrm>
            <a:off x="5339769" y="2893469"/>
            <a:ext cx="145103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50000"/>
              </a:spcBef>
              <a:buClr>
                <a:srgbClr val="FFFFFF"/>
              </a:buClr>
              <a:buFont typeface="Wingdings" pitchFamily="2" charset="2"/>
              <a:buNone/>
              <a:defRPr/>
            </a:pPr>
            <a:r>
              <a:rPr kumimoji="1" lang="tr-TR" b="1" dirty="0">
                <a:effectLst>
                  <a:outerShdw blurRad="38100" dist="38100" dir="2700000" algn="tl">
                    <a:srgbClr val="C0C0C0"/>
                  </a:outerShdw>
                </a:effectLst>
                <a:latin typeface="Verdana" pitchFamily="34" charset="0"/>
              </a:rPr>
              <a:t>Her Belge</a:t>
            </a:r>
            <a:br>
              <a:rPr kumimoji="1" lang="tr-TR" b="1" dirty="0">
                <a:effectLst>
                  <a:outerShdw blurRad="38100" dist="38100" dir="2700000" algn="tl">
                    <a:srgbClr val="C0C0C0"/>
                  </a:outerShdw>
                </a:effectLst>
                <a:latin typeface="Verdana" pitchFamily="34" charset="0"/>
              </a:rPr>
            </a:br>
            <a:r>
              <a:rPr kumimoji="1" lang="tr-TR" b="1" dirty="0">
                <a:effectLst>
                  <a:outerShdw blurRad="38100" dist="38100" dir="2700000" algn="tl">
                    <a:srgbClr val="C0C0C0"/>
                  </a:outerShdw>
                </a:effectLst>
                <a:latin typeface="Verdana" pitchFamily="34" charset="0"/>
              </a:rPr>
              <a:t>İçin</a:t>
            </a:r>
          </a:p>
        </p:txBody>
      </p:sp>
      <p:sp>
        <p:nvSpPr>
          <p:cNvPr id="17" name="Rectangle 25">
            <a:hlinkClick r:id="" action="ppaction://noaction"/>
            <a:extLst>
              <a:ext uri="{FF2B5EF4-FFF2-40B4-BE49-F238E27FC236}">
                <a16:creationId xmlns:a16="http://schemas.microsoft.com/office/drawing/2014/main" id="{CCED688C-9D9A-4E1E-9E18-399B425FA0FA}"/>
              </a:ext>
            </a:extLst>
          </p:cNvPr>
          <p:cNvSpPr>
            <a:spLocks noChangeArrowheads="1"/>
          </p:cNvSpPr>
          <p:nvPr/>
        </p:nvSpPr>
        <p:spPr bwMode="auto">
          <a:xfrm>
            <a:off x="2462522" y="5537262"/>
            <a:ext cx="1763713" cy="283547"/>
          </a:xfrm>
          <a:prstGeom prst="rect">
            <a:avLst/>
          </a:prstGeom>
          <a:solidFill>
            <a:schemeClr val="accent1">
              <a:lumMod val="20000"/>
              <a:lumOff val="8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lstStyle/>
          <a:p>
            <a:pPr algn="ctr"/>
            <a:r>
              <a:rPr lang="tr-TR" altLang="tr-TR" sz="1400" b="1" dirty="0">
                <a:solidFill>
                  <a:schemeClr val="tx1"/>
                </a:solidFill>
                <a:latin typeface="Arial" panose="020B0604020202020204" pitchFamily="34" charset="0"/>
                <a:cs typeface="Arial" panose="020B0604020202020204" pitchFamily="34" charset="0"/>
              </a:rPr>
              <a:t>Diğer Belgeler ... </a:t>
            </a:r>
            <a:endParaRPr lang="en-US" altLang="tr-TR" sz="1400" b="1" dirty="0">
              <a:solidFill>
                <a:schemeClr val="tx1"/>
              </a:solidFill>
              <a:latin typeface="Arial" panose="020B0604020202020204" pitchFamily="34" charset="0"/>
              <a:cs typeface="Arial" panose="020B0604020202020204" pitchFamily="34" charset="0"/>
            </a:endParaRPr>
          </a:p>
        </p:txBody>
      </p:sp>
      <p:sp>
        <p:nvSpPr>
          <p:cNvPr id="18" name="Text Box 27">
            <a:extLst>
              <a:ext uri="{FF2B5EF4-FFF2-40B4-BE49-F238E27FC236}">
                <a16:creationId xmlns:a16="http://schemas.microsoft.com/office/drawing/2014/main" id="{71A3E50D-9DF6-4B2C-97A1-28540733F55A}"/>
              </a:ext>
            </a:extLst>
          </p:cNvPr>
          <p:cNvSpPr txBox="1">
            <a:spLocks noChangeArrowheads="1"/>
          </p:cNvSpPr>
          <p:nvPr/>
        </p:nvSpPr>
        <p:spPr bwMode="auto">
          <a:xfrm>
            <a:off x="5355882" y="5522255"/>
            <a:ext cx="1581150" cy="344710"/>
          </a:xfrm>
          <a:prstGeom prst="rect">
            <a:avLst/>
          </a:prstGeom>
          <a:noFill/>
          <a:ln w="28575">
            <a:noFill/>
            <a:miter lim="800000"/>
            <a:headEnd/>
            <a:tailEnd/>
          </a:ln>
          <a:effectLst/>
        </p:spPr>
        <p:txBody>
          <a:bodyPr lIns="0" tIns="0" rIns="0" bIns="0">
            <a:spAutoFit/>
          </a:bodyPr>
          <a:lstStyle/>
          <a:p>
            <a:pPr algn="ctr">
              <a:lnSpc>
                <a:spcPct val="80000"/>
              </a:lnSpc>
              <a:spcBef>
                <a:spcPct val="50000"/>
              </a:spcBef>
              <a:buClr>
                <a:srgbClr val="FFFFFF"/>
              </a:buClr>
              <a:buFont typeface="Wingdings" pitchFamily="2" charset="2"/>
              <a:buNone/>
            </a:pPr>
            <a:r>
              <a:rPr kumimoji="1" lang="tr-TR" altLang="tr-TR" sz="1400" b="1" dirty="0">
                <a:latin typeface="Verdana" pitchFamily="34" charset="0"/>
              </a:rPr>
              <a:t>(E-Devlet Şifresi İle)</a:t>
            </a:r>
          </a:p>
        </p:txBody>
      </p:sp>
    </p:spTree>
    <p:extLst>
      <p:ext uri="{BB962C8B-B14F-4D97-AF65-F5344CB8AC3E}">
        <p14:creationId xmlns:p14="http://schemas.microsoft.com/office/powerpoint/2010/main" val="116269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par>
                                <p:cTn id="8" presetID="18" presetClass="entr" presetSubtype="6"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strips(downRight)">
                                      <p:cBhvr>
                                        <p:cTn id="10" dur="500"/>
                                        <p:tgtEl>
                                          <p:spTgt spid="12"/>
                                        </p:tgtEl>
                                      </p:cBhvr>
                                    </p:animEffect>
                                  </p:childTnLst>
                                </p:cTn>
                              </p:par>
                            </p:childTnLst>
                          </p:cTn>
                        </p:par>
                        <p:par>
                          <p:cTn id="11" fill="hold">
                            <p:stCondLst>
                              <p:cond delay="1000"/>
                            </p:stCondLst>
                            <p:childTnLst>
                              <p:par>
                                <p:cTn id="12" presetID="18" presetClass="entr" presetSubtype="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trips(downRight)">
                                      <p:cBhvr>
                                        <p:cTn id="14" dur="500"/>
                                        <p:tgtEl>
                                          <p:spTgt spid="11"/>
                                        </p:tgtEl>
                                      </p:cBhvr>
                                    </p:animEffect>
                                  </p:childTnLst>
                                </p:cTn>
                              </p:par>
                              <p:par>
                                <p:cTn id="15" presetID="18" presetClass="entr" presetSubtype="6"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500"/>
                                        <p:tgtEl>
                                          <p:spTgt spid="13"/>
                                        </p:tgtEl>
                                      </p:cBhvr>
                                    </p:animEffect>
                                  </p:childTnLst>
                                </p:cTn>
                              </p:par>
                            </p:childTnLst>
                          </p:cTn>
                        </p:par>
                        <p:par>
                          <p:cTn id="18" fill="hold">
                            <p:stCondLst>
                              <p:cond delay="2000"/>
                            </p:stCondLst>
                            <p:childTnLst>
                              <p:par>
                                <p:cTn id="19" presetID="18" presetClass="entr" presetSubtype="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childTnLst>
                          </p:cTn>
                        </p:par>
                        <p:par>
                          <p:cTn id="22" fill="hold">
                            <p:stCondLst>
                              <p:cond delay="2500"/>
                            </p:stCondLst>
                            <p:childTnLst>
                              <p:par>
                                <p:cTn id="23" presetID="18" presetClass="entr" presetSubtype="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trips(downRight)">
                                      <p:cBhvr>
                                        <p:cTn id="25" dur="500"/>
                                        <p:tgtEl>
                                          <p:spTgt spid="10"/>
                                        </p:tgtEl>
                                      </p:cBhvr>
                                    </p:animEffect>
                                  </p:childTnLst>
                                </p:cTn>
                              </p:par>
                            </p:childTnLst>
                          </p:cTn>
                        </p:par>
                        <p:par>
                          <p:cTn id="26" fill="hold">
                            <p:stCondLst>
                              <p:cond delay="3000"/>
                            </p:stCondLst>
                            <p:childTnLst>
                              <p:par>
                                <p:cTn id="27" presetID="18" presetClass="entr" presetSubtype="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trips(downRigh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18" presetClass="entr" presetSubtype="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strips(downRight)">
                                      <p:cBhvr>
                                        <p:cTn id="38" dur="500"/>
                                        <p:tgtEl>
                                          <p:spTgt spid="16"/>
                                        </p:tgtEl>
                                      </p:cBhvr>
                                    </p:animEffect>
                                  </p:childTnLst>
                                </p:cTn>
                              </p:par>
                            </p:childTnLst>
                          </p:cTn>
                        </p:par>
                        <p:par>
                          <p:cTn id="39" fill="hold">
                            <p:stCondLst>
                              <p:cond delay="1000"/>
                            </p:stCondLst>
                            <p:childTnLst>
                              <p:par>
                                <p:cTn id="40" presetID="18" presetClass="entr" presetSubtype="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trips(downRight)">
                                      <p:cBhvr>
                                        <p:cTn id="42" dur="500"/>
                                        <p:tgtEl>
                                          <p:spTgt spid="14"/>
                                        </p:tgtEl>
                                      </p:cBhvr>
                                    </p:animEffect>
                                  </p:childTnLst>
                                </p:cTn>
                              </p:par>
                            </p:childTnLst>
                          </p:cTn>
                        </p:par>
                        <p:par>
                          <p:cTn id="43" fill="hold">
                            <p:stCondLst>
                              <p:cond delay="1500"/>
                            </p:stCondLst>
                            <p:childTnLst>
                              <p:par>
                                <p:cTn id="44" presetID="18" presetClass="entr" presetSubtype="6"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strips(downRigh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autoUpdateAnimBg="0"/>
      <p:bldP spid="10" grpId="0" animBg="1" autoUpdateAnimBg="0"/>
      <p:bldP spid="11" grpId="0" animBg="1" autoUpdateAnimBg="0"/>
      <p:bldP spid="12" grpId="0" animBg="1" autoUpdateAnimBg="0"/>
      <p:bldP spid="13" grpId="0" animBg="1" autoUpdateAnimBg="0"/>
      <p:bldP spid="14" grpId="0" animBg="1" autoUpdateAnimBg="0"/>
      <p:bldP spid="15" grpId="0" animBg="1" autoUpdateAnimBg="0"/>
      <p:bldP spid="16" grpId="0" autoUpdateAnimBg="0"/>
      <p:bldP spid="17" grpId="0" animBg="1" autoUpdateAnimBg="0"/>
      <p:bldP spid="1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p:txBody>
          <a:bodyPr>
            <a:normAutofit/>
          </a:bodyPr>
          <a:lstStyle/>
          <a:p>
            <a:pPr algn="ctr"/>
            <a:r>
              <a:rPr lang="tr-TR" altLang="tr-TR" sz="2400" dirty="0">
                <a:solidFill>
                  <a:srgbClr val="083048"/>
                </a:solidFill>
                <a:latin typeface="Century Gothic" panose="020F0302020204030204"/>
              </a:rPr>
              <a:t>AMAÇLARI VE KULLANIM GEREKÇELERİ</a:t>
            </a:r>
            <a:endParaRPr lang="tr-TR" sz="2400" dirty="0">
              <a:solidFill>
                <a:srgbClr val="083048"/>
              </a:solidFill>
              <a:latin typeface="Century Gothic" panose="020F0302020204030204"/>
            </a:endParaRPr>
          </a:p>
        </p:txBody>
      </p:sp>
      <p:graphicFrame>
        <p:nvGraphicFramePr>
          <p:cNvPr id="21" name="6 Diyagram">
            <a:extLst>
              <a:ext uri="{FF2B5EF4-FFF2-40B4-BE49-F238E27FC236}">
                <a16:creationId xmlns:a16="http://schemas.microsoft.com/office/drawing/2014/main" id="{773CCAB9-86C3-49C3-8EE4-03016BC18C12}"/>
              </a:ext>
            </a:extLst>
          </p:cNvPr>
          <p:cNvGraphicFramePr/>
          <p:nvPr>
            <p:extLst/>
          </p:nvPr>
        </p:nvGraphicFramePr>
        <p:xfrm>
          <a:off x="107504" y="1690689"/>
          <a:ext cx="8928992" cy="1080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yagram 22">
            <a:extLst>
              <a:ext uri="{FF2B5EF4-FFF2-40B4-BE49-F238E27FC236}">
                <a16:creationId xmlns:a16="http://schemas.microsoft.com/office/drawing/2014/main" id="{0D0C5A79-097E-42A7-A9C9-D7D3AE7A9028}"/>
              </a:ext>
            </a:extLst>
          </p:cNvPr>
          <p:cNvGraphicFramePr/>
          <p:nvPr>
            <p:extLst/>
          </p:nvPr>
        </p:nvGraphicFramePr>
        <p:xfrm>
          <a:off x="899592" y="3016252"/>
          <a:ext cx="7200800" cy="36531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192681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defTabSz="685800" fontAlgn="auto">
              <a:spcBef>
                <a:spcPts val="0"/>
              </a:spcBef>
              <a:spcAft>
                <a:spcPts val="0"/>
              </a:spcAft>
            </a:pPr>
            <a:fld id="{4E73A998-050B-4B58-BBB4-BDAD82F3BBF4}" type="slidenum">
              <a:rPr lang="tr-TR">
                <a:solidFill>
                  <a:prstClr val="black">
                    <a:tint val="75000"/>
                  </a:prstClr>
                </a:solidFill>
                <a:latin typeface="Calibri" panose="020F0502020204030204"/>
                <a:cs typeface="+mn-cs"/>
              </a:rPr>
              <a:pPr defTabSz="685800" fontAlgn="auto">
                <a:spcBef>
                  <a:spcPts val="0"/>
                </a:spcBef>
                <a:spcAft>
                  <a:spcPts val="0"/>
                </a:spcAft>
              </a:pPr>
              <a:t>50</a:t>
            </a:fld>
            <a:endParaRPr lang="tr-TR">
              <a:solidFill>
                <a:prstClr val="black">
                  <a:tint val="75000"/>
                </a:prstClr>
              </a:solidFill>
              <a:latin typeface="Calibri" panose="020F0502020204030204"/>
              <a:cs typeface="+mn-cs"/>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p:txBody>
          <a:bodyPr>
            <a:normAutofit/>
          </a:bodyPr>
          <a:lstStyle/>
          <a:p>
            <a:r>
              <a:rPr lang="tr-TR" altLang="tr-TR" sz="2400" dirty="0">
                <a:solidFill>
                  <a:srgbClr val="083048"/>
                </a:solidFill>
                <a:latin typeface="Century Gothic" panose="020F0302020204030204"/>
              </a:rPr>
              <a:t>HİİB - Hİİ İÇİN SÜRELER / EK SÜRELER</a:t>
            </a:r>
            <a:endParaRPr lang="tr-TR" sz="2000" dirty="0"/>
          </a:p>
        </p:txBody>
      </p:sp>
      <p:graphicFrame>
        <p:nvGraphicFramePr>
          <p:cNvPr id="5" name="Diyagram 4">
            <a:extLst>
              <a:ext uri="{FF2B5EF4-FFF2-40B4-BE49-F238E27FC236}">
                <a16:creationId xmlns:a16="http://schemas.microsoft.com/office/drawing/2014/main" id="{813B66E0-2ADC-4590-B519-2B42ED930B4D}"/>
              </a:ext>
            </a:extLst>
          </p:cNvPr>
          <p:cNvGraphicFramePr/>
          <p:nvPr>
            <p:extLst/>
          </p:nvPr>
        </p:nvGraphicFramePr>
        <p:xfrm>
          <a:off x="539552" y="1690688"/>
          <a:ext cx="8064896" cy="4802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4603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defTabSz="685800" fontAlgn="auto">
              <a:spcBef>
                <a:spcPts val="0"/>
              </a:spcBef>
              <a:spcAft>
                <a:spcPts val="0"/>
              </a:spcAft>
            </a:pPr>
            <a:fld id="{4E73A998-050B-4B58-BBB4-BDAD82F3BBF4}" type="slidenum">
              <a:rPr lang="tr-TR">
                <a:solidFill>
                  <a:prstClr val="black">
                    <a:tint val="75000"/>
                  </a:prstClr>
                </a:solidFill>
                <a:latin typeface="Calibri" panose="020F0502020204030204"/>
                <a:cs typeface="+mn-cs"/>
              </a:rPr>
              <a:pPr defTabSz="685800" fontAlgn="auto">
                <a:spcBef>
                  <a:spcPts val="0"/>
                </a:spcBef>
                <a:spcAft>
                  <a:spcPts val="0"/>
                </a:spcAft>
              </a:pPr>
              <a:t>51</a:t>
            </a:fld>
            <a:endParaRPr lang="tr-TR">
              <a:solidFill>
                <a:prstClr val="black">
                  <a:tint val="75000"/>
                </a:prstClr>
              </a:solidFill>
              <a:latin typeface="Calibri" panose="020F0502020204030204"/>
              <a:cs typeface="+mn-cs"/>
            </a:endParaRPr>
          </a:p>
        </p:txBody>
      </p:sp>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p:txBody>
          <a:bodyPr>
            <a:normAutofit/>
          </a:bodyPr>
          <a:lstStyle/>
          <a:p>
            <a:r>
              <a:rPr lang="tr-TR" altLang="tr-TR" sz="2400" dirty="0">
                <a:solidFill>
                  <a:srgbClr val="083048"/>
                </a:solidFill>
                <a:latin typeface="Century Gothic" panose="020F0302020204030204"/>
              </a:rPr>
              <a:t>HARİÇTE İŞLEME İZİN BELGESİ TAAHHÜT KAPATMA</a:t>
            </a:r>
            <a:endParaRPr lang="tr-TR" sz="2000" dirty="0"/>
          </a:p>
        </p:txBody>
      </p:sp>
      <p:graphicFrame>
        <p:nvGraphicFramePr>
          <p:cNvPr id="6" name="İçerik Yer Tutucusu 1">
            <a:extLst>
              <a:ext uri="{FF2B5EF4-FFF2-40B4-BE49-F238E27FC236}">
                <a16:creationId xmlns:a16="http://schemas.microsoft.com/office/drawing/2014/main" id="{5911A0A3-15C5-4106-974F-BB903DCB3FDB}"/>
              </a:ext>
            </a:extLst>
          </p:cNvPr>
          <p:cNvGraphicFramePr>
            <a:graphicFrameLocks/>
          </p:cNvGraphicFramePr>
          <p:nvPr>
            <p:extLst>
              <p:ext uri="{D42A27DB-BD31-4B8C-83A1-F6EECF244321}">
                <p14:modId xmlns:p14="http://schemas.microsoft.com/office/powerpoint/2010/main" val="2670030049"/>
              </p:ext>
            </p:extLst>
          </p:nvPr>
        </p:nvGraphicFramePr>
        <p:xfrm>
          <a:off x="827584" y="2548165"/>
          <a:ext cx="784887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44233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defTabSz="685800" fontAlgn="auto">
              <a:spcBef>
                <a:spcPts val="0"/>
              </a:spcBef>
              <a:spcAft>
                <a:spcPts val="0"/>
              </a:spcAft>
            </a:pPr>
            <a:fld id="{4E73A998-050B-4B58-BBB4-BDAD82F3BBF4}" type="slidenum">
              <a:rPr lang="tr-TR">
                <a:solidFill>
                  <a:prstClr val="black">
                    <a:tint val="75000"/>
                  </a:prstClr>
                </a:solidFill>
                <a:latin typeface="Calibri" panose="020F0502020204030204"/>
                <a:cs typeface="+mn-cs"/>
              </a:rPr>
              <a:pPr defTabSz="685800" fontAlgn="auto">
                <a:spcBef>
                  <a:spcPts val="0"/>
                </a:spcBef>
                <a:spcAft>
                  <a:spcPts val="0"/>
                </a:spcAft>
              </a:pPr>
              <a:t>52</a:t>
            </a:fld>
            <a:endParaRPr lang="tr-TR">
              <a:solidFill>
                <a:prstClr val="black">
                  <a:tint val="75000"/>
                </a:prstClr>
              </a:solidFill>
              <a:latin typeface="Calibri" panose="020F0502020204030204"/>
              <a:cs typeface="+mn-cs"/>
            </a:endParaRPr>
          </a:p>
        </p:txBody>
      </p:sp>
      <p:graphicFrame>
        <p:nvGraphicFramePr>
          <p:cNvPr id="2" name="Diyagram 1">
            <a:extLst>
              <a:ext uri="{FF2B5EF4-FFF2-40B4-BE49-F238E27FC236}">
                <a16:creationId xmlns:a16="http://schemas.microsoft.com/office/drawing/2014/main" id="{5F36B363-7276-43BE-860B-6A68884C4318}"/>
              </a:ext>
            </a:extLst>
          </p:cNvPr>
          <p:cNvGraphicFramePr/>
          <p:nvPr>
            <p:extLst>
              <p:ext uri="{D42A27DB-BD31-4B8C-83A1-F6EECF244321}">
                <p14:modId xmlns:p14="http://schemas.microsoft.com/office/powerpoint/2010/main" val="1905428917"/>
              </p:ext>
            </p:extLst>
          </p:nvPr>
        </p:nvGraphicFramePr>
        <p:xfrm>
          <a:off x="755576" y="1844824"/>
          <a:ext cx="799288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Unvan 6">
            <a:extLst>
              <a:ext uri="{FF2B5EF4-FFF2-40B4-BE49-F238E27FC236}">
                <a16:creationId xmlns:a16="http://schemas.microsoft.com/office/drawing/2014/main" id="{812ABB50-A0AF-404F-98AB-3C146F8CA404}"/>
              </a:ext>
            </a:extLst>
          </p:cNvPr>
          <p:cNvSpPr>
            <a:spLocks noGrp="1"/>
          </p:cNvSpPr>
          <p:nvPr>
            <p:ph type="title"/>
          </p:nvPr>
        </p:nvSpPr>
        <p:spPr/>
        <p:txBody>
          <a:bodyPr>
            <a:normAutofit/>
          </a:bodyPr>
          <a:lstStyle/>
          <a:p>
            <a:r>
              <a:rPr lang="tr-TR" altLang="tr-TR" sz="2400" dirty="0">
                <a:solidFill>
                  <a:srgbClr val="083048"/>
                </a:solidFill>
                <a:latin typeface="Century Gothic" panose="020F0302020204030204"/>
              </a:rPr>
              <a:t>HARİÇTE İŞLEME İZİN BELGESİ TAAHHÜT KAPATMA</a:t>
            </a:r>
            <a:endParaRPr lang="tr-TR" sz="2000" dirty="0"/>
          </a:p>
        </p:txBody>
      </p:sp>
    </p:spTree>
    <p:extLst>
      <p:ext uri="{BB962C8B-B14F-4D97-AF65-F5344CB8AC3E}">
        <p14:creationId xmlns:p14="http://schemas.microsoft.com/office/powerpoint/2010/main" val="1188416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4"/>
          </p:nvPr>
        </p:nvSpPr>
        <p:spPr/>
        <p:txBody>
          <a:bodyPr/>
          <a:lstStyle/>
          <a:p>
            <a:pPr defTabSz="685800" fontAlgn="auto">
              <a:spcBef>
                <a:spcPts val="0"/>
              </a:spcBef>
              <a:spcAft>
                <a:spcPts val="0"/>
              </a:spcAft>
            </a:pPr>
            <a:fld id="{4E73A998-050B-4B58-BBB4-BDAD82F3BBF4}" type="slidenum">
              <a:rPr lang="tr-TR">
                <a:solidFill>
                  <a:prstClr val="black">
                    <a:tint val="75000"/>
                  </a:prstClr>
                </a:solidFill>
                <a:latin typeface="Calibri" panose="020F0502020204030204"/>
                <a:cs typeface="+mn-cs"/>
              </a:rPr>
              <a:pPr defTabSz="685800" fontAlgn="auto">
                <a:spcBef>
                  <a:spcPts val="0"/>
                </a:spcBef>
                <a:spcAft>
                  <a:spcPts val="0"/>
                </a:spcAft>
              </a:pPr>
              <a:t>53</a:t>
            </a:fld>
            <a:endParaRPr lang="tr-TR">
              <a:solidFill>
                <a:prstClr val="black">
                  <a:tint val="75000"/>
                </a:prstClr>
              </a:solidFill>
              <a:latin typeface="Calibri" panose="020F0502020204030204"/>
              <a:cs typeface="+mn-cs"/>
            </a:endParaRPr>
          </a:p>
        </p:txBody>
      </p:sp>
      <p:sp>
        <p:nvSpPr>
          <p:cNvPr id="4" name="Metin Yer Tutucusu 3"/>
          <p:cNvSpPr>
            <a:spLocks noGrp="1"/>
          </p:cNvSpPr>
          <p:nvPr>
            <p:ph type="body" sz="quarter" idx="10"/>
          </p:nvPr>
        </p:nvSpPr>
        <p:spPr>
          <a:xfrm>
            <a:off x="1331640" y="2342145"/>
            <a:ext cx="6768752" cy="3319103"/>
          </a:xfrm>
        </p:spPr>
        <p:txBody>
          <a:bodyPr>
            <a:normAutofit/>
          </a:bodyPr>
          <a:lstStyle/>
          <a:p>
            <a:pPr marL="0" indent="0" algn="ctr">
              <a:buNone/>
            </a:pPr>
            <a:r>
              <a:rPr lang="tr-TR" altLang="tr-TR" sz="4800" dirty="0">
                <a:solidFill>
                  <a:srgbClr val="2A3E6E"/>
                </a:solidFill>
              </a:rPr>
              <a:t>TEŞEKKÜRLER</a:t>
            </a:r>
          </a:p>
          <a:p>
            <a:pPr marL="0" indent="0" algn="ctr">
              <a:buNone/>
            </a:pPr>
            <a:endParaRPr lang="tr-TR" altLang="tr-TR" sz="4800" dirty="0">
              <a:solidFill>
                <a:srgbClr val="2A3E6E"/>
              </a:solidFill>
            </a:endParaRPr>
          </a:p>
          <a:p>
            <a:pPr marL="0" indent="0" algn="ctr">
              <a:buNone/>
            </a:pPr>
            <a:r>
              <a:rPr lang="tr-TR" altLang="tr-TR" sz="4800" dirty="0">
                <a:solidFill>
                  <a:srgbClr val="2A3E6E"/>
                </a:solidFill>
              </a:rPr>
              <a:t>Sorularınız için:  </a:t>
            </a:r>
          </a:p>
          <a:p>
            <a:pPr marL="0" indent="0" algn="ctr">
              <a:buNone/>
            </a:pPr>
            <a:r>
              <a:rPr lang="tr-TR" altLang="tr-TR" sz="4800" dirty="0">
                <a:solidFill>
                  <a:srgbClr val="2A3E6E"/>
                </a:solidFill>
              </a:rPr>
              <a:t>cataklia@ticaret.gov.tr</a:t>
            </a:r>
          </a:p>
          <a:p>
            <a:pPr marL="0" indent="0" algn="ctr">
              <a:buNone/>
            </a:pPr>
            <a:endParaRPr lang="tr-TR" altLang="tr-TR" sz="3300" dirty="0">
              <a:solidFill>
                <a:srgbClr val="2A3E6E"/>
              </a:solidFill>
            </a:endParaRPr>
          </a:p>
          <a:p>
            <a:pPr marL="0" indent="0" algn="ctr">
              <a:buNone/>
            </a:pPr>
            <a:endParaRPr lang="tr-TR" sz="3300" dirty="0"/>
          </a:p>
        </p:txBody>
      </p:sp>
    </p:spTree>
    <p:extLst>
      <p:ext uri="{BB962C8B-B14F-4D97-AF65-F5344CB8AC3E}">
        <p14:creationId xmlns:p14="http://schemas.microsoft.com/office/powerpoint/2010/main" val="159638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a:xfrm>
            <a:off x="1763688" y="476672"/>
            <a:ext cx="7094323" cy="1325563"/>
          </a:xfrm>
        </p:spPr>
        <p:txBody>
          <a:bodyPr>
            <a:normAutofit/>
          </a:bodyPr>
          <a:lstStyle/>
          <a:p>
            <a:pPr algn="ctr"/>
            <a:r>
              <a:rPr lang="tr-TR" altLang="tr-TR" sz="2400" dirty="0">
                <a:solidFill>
                  <a:srgbClr val="083048"/>
                </a:solidFill>
                <a:latin typeface="Century Gothic" panose="020F0302020204030204"/>
              </a:rPr>
              <a:t>DAHİLDE İŞLEME REJİMİ AVANTAJLARI</a:t>
            </a:r>
            <a:endParaRPr lang="tr-TR" sz="2400" dirty="0">
              <a:solidFill>
                <a:srgbClr val="083048"/>
              </a:solidFill>
              <a:latin typeface="Century Gothic" panose="020F0302020204030204"/>
            </a:endParaRPr>
          </a:p>
        </p:txBody>
      </p:sp>
      <p:graphicFrame>
        <p:nvGraphicFramePr>
          <p:cNvPr id="21" name="Diyagram 20">
            <a:extLst>
              <a:ext uri="{FF2B5EF4-FFF2-40B4-BE49-F238E27FC236}">
                <a16:creationId xmlns:a16="http://schemas.microsoft.com/office/drawing/2014/main" id="{FBADAC08-45C8-48F8-B7A5-9514FB26EC86}"/>
              </a:ext>
            </a:extLst>
          </p:cNvPr>
          <p:cNvGraphicFramePr/>
          <p:nvPr>
            <p:extLst/>
          </p:nvPr>
        </p:nvGraphicFramePr>
        <p:xfrm>
          <a:off x="899592" y="2204864"/>
          <a:ext cx="7776864" cy="3990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802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p:txBody>
          <a:bodyPr>
            <a:normAutofit/>
          </a:bodyPr>
          <a:lstStyle/>
          <a:p>
            <a:pPr algn="ctr"/>
            <a:r>
              <a:rPr lang="tr-TR" altLang="tr-TR" sz="2400" dirty="0">
                <a:solidFill>
                  <a:srgbClr val="083048"/>
                </a:solidFill>
                <a:latin typeface="Century Gothic" panose="020F0302020204030204"/>
              </a:rPr>
              <a:t>DAHİLDE İŞLEME REJİMİ MEVZUATI</a:t>
            </a:r>
            <a:endParaRPr lang="tr-TR" sz="2400" dirty="0">
              <a:solidFill>
                <a:srgbClr val="083048"/>
              </a:solidFill>
              <a:latin typeface="Century Gothic" panose="020F0302020204030204"/>
            </a:endParaRPr>
          </a:p>
        </p:txBody>
      </p:sp>
      <p:graphicFrame>
        <p:nvGraphicFramePr>
          <p:cNvPr id="4" name="Diyagram 3">
            <a:extLst>
              <a:ext uri="{FF2B5EF4-FFF2-40B4-BE49-F238E27FC236}">
                <a16:creationId xmlns:a16="http://schemas.microsoft.com/office/drawing/2014/main" id="{BFBD61E9-B53B-45F6-977A-462D3226BD96}"/>
              </a:ext>
            </a:extLst>
          </p:cNvPr>
          <p:cNvGraphicFramePr/>
          <p:nvPr>
            <p:extLst>
              <p:ext uri="{D42A27DB-BD31-4B8C-83A1-F6EECF244321}">
                <p14:modId xmlns:p14="http://schemas.microsoft.com/office/powerpoint/2010/main" val="3340928603"/>
              </p:ext>
            </p:extLst>
          </p:nvPr>
        </p:nvGraphicFramePr>
        <p:xfrm>
          <a:off x="395536" y="2060848"/>
          <a:ext cx="8424936" cy="2842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61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p:txBody>
          <a:bodyPr>
            <a:normAutofit/>
          </a:bodyPr>
          <a:lstStyle/>
          <a:p>
            <a:pPr algn="ctr"/>
            <a:r>
              <a:rPr lang="tr-TR" altLang="tr-TR" sz="2400" dirty="0">
                <a:solidFill>
                  <a:srgbClr val="083048"/>
                </a:solidFill>
                <a:latin typeface="Century Gothic" panose="020F0302020204030204"/>
              </a:rPr>
              <a:t>DAHİLDE İŞLEME REJİMİ MEVZUATI</a:t>
            </a:r>
            <a:endParaRPr lang="tr-TR" sz="2400" dirty="0">
              <a:solidFill>
                <a:srgbClr val="083048"/>
              </a:solidFill>
              <a:latin typeface="Century Gothic" panose="020F0302020204030204"/>
            </a:endParaRPr>
          </a:p>
        </p:txBody>
      </p:sp>
      <p:graphicFrame>
        <p:nvGraphicFramePr>
          <p:cNvPr id="4" name="Diyagram 3">
            <a:extLst>
              <a:ext uri="{FF2B5EF4-FFF2-40B4-BE49-F238E27FC236}">
                <a16:creationId xmlns:a16="http://schemas.microsoft.com/office/drawing/2014/main" id="{2CC2F563-280F-4FB5-A8BB-07D260A1B4A0}"/>
              </a:ext>
            </a:extLst>
          </p:cNvPr>
          <p:cNvGraphicFramePr/>
          <p:nvPr>
            <p:extLst>
              <p:ext uri="{D42A27DB-BD31-4B8C-83A1-F6EECF244321}">
                <p14:modId xmlns:p14="http://schemas.microsoft.com/office/powerpoint/2010/main" val="3106044915"/>
              </p:ext>
            </p:extLst>
          </p:nvPr>
        </p:nvGraphicFramePr>
        <p:xfrm>
          <a:off x="240956" y="1690689"/>
          <a:ext cx="8662088" cy="3970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872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C9CB4C-EEE1-48A5-AA4C-302E635123D2}"/>
              </a:ext>
            </a:extLst>
          </p:cNvPr>
          <p:cNvSpPr>
            <a:spLocks noGrp="1"/>
          </p:cNvSpPr>
          <p:nvPr>
            <p:ph type="title"/>
          </p:nvPr>
        </p:nvSpPr>
        <p:spPr>
          <a:xfrm>
            <a:off x="1763688" y="476672"/>
            <a:ext cx="7094323" cy="1325563"/>
          </a:xfrm>
        </p:spPr>
        <p:txBody>
          <a:bodyPr>
            <a:normAutofit/>
          </a:bodyPr>
          <a:lstStyle/>
          <a:p>
            <a:pPr algn="ctr"/>
            <a:r>
              <a:rPr lang="tr-TR" altLang="tr-TR" sz="2400" dirty="0">
                <a:solidFill>
                  <a:srgbClr val="083048"/>
                </a:solidFill>
                <a:latin typeface="Century Gothic" panose="020F0302020204030204"/>
              </a:rPr>
              <a:t>DAHİLDE İŞLEME REJİMİ İLE İLGİLİ BİRİMLER</a:t>
            </a:r>
            <a:endParaRPr lang="tr-TR" sz="2400" dirty="0">
              <a:solidFill>
                <a:srgbClr val="083048"/>
              </a:solidFill>
              <a:latin typeface="Century Gothic" panose="020F0302020204030204"/>
            </a:endParaRPr>
          </a:p>
        </p:txBody>
      </p:sp>
      <p:graphicFrame>
        <p:nvGraphicFramePr>
          <p:cNvPr id="7" name="Diyagram 6">
            <a:extLst>
              <a:ext uri="{FF2B5EF4-FFF2-40B4-BE49-F238E27FC236}">
                <a16:creationId xmlns:a16="http://schemas.microsoft.com/office/drawing/2014/main" id="{A0D8FC1C-731C-4813-AE32-72F226608A71}"/>
              </a:ext>
            </a:extLst>
          </p:cNvPr>
          <p:cNvGraphicFramePr/>
          <p:nvPr>
            <p:extLst>
              <p:ext uri="{D42A27DB-BD31-4B8C-83A1-F6EECF244321}">
                <p14:modId xmlns:p14="http://schemas.microsoft.com/office/powerpoint/2010/main" val="1996843596"/>
              </p:ext>
            </p:extLst>
          </p:nvPr>
        </p:nvGraphicFramePr>
        <p:xfrm>
          <a:off x="539552" y="2204864"/>
          <a:ext cx="8208912" cy="3991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06254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DTM Tema">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turq">
      <a:dk1>
        <a:srgbClr val="C3A572"/>
      </a:dk1>
      <a:lt1>
        <a:srgbClr val="C3A572"/>
      </a:lt1>
      <a:dk2>
        <a:srgbClr val="083048"/>
      </a:dk2>
      <a:lt2>
        <a:srgbClr val="FFFFFF"/>
      </a:lt2>
      <a:accent1>
        <a:srgbClr val="00ACC9"/>
      </a:accent1>
      <a:accent2>
        <a:srgbClr val="C3A572"/>
      </a:accent2>
      <a:accent3>
        <a:srgbClr val="EF7A24"/>
      </a:accent3>
      <a:accent4>
        <a:srgbClr val="5AA0F5"/>
      </a:accent4>
      <a:accent5>
        <a:srgbClr val="C4E46E"/>
      </a:accent5>
      <a:accent6>
        <a:srgbClr val="BDE0FB"/>
      </a:accent6>
      <a:hlink>
        <a:srgbClr val="00ACC9"/>
      </a:hlink>
      <a:folHlink>
        <a:srgbClr val="7030A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yeniasd" id="{6456FFD4-0677-4516-9F5D-74D7E5E6C075}" vid="{AF375EC2-5A30-4D95-B6F8-4E546A2B3DAC}"/>
    </a:ext>
  </a:extLst>
</a:theme>
</file>

<file path=ppt/theme/theme3.xml><?xml version="1.0" encoding="utf-8"?>
<a:theme xmlns:a="http://schemas.openxmlformats.org/drawingml/2006/main" name="Resimli Şabl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11905</TotalTime>
  <Words>3390</Words>
  <Application>Microsoft Office PowerPoint</Application>
  <PresentationFormat>Ekran Gösterisi (4:3)</PresentationFormat>
  <Paragraphs>558</Paragraphs>
  <Slides>53</Slides>
  <Notes>50</Notes>
  <HiddenSlides>0</HiddenSlides>
  <MMClips>0</MMClips>
  <ScaleCrop>false</ScaleCrop>
  <HeadingPairs>
    <vt:vector size="8" baseType="variant">
      <vt:variant>
        <vt:lpstr>Kullanılan Yazı Tipleri</vt:lpstr>
      </vt:variant>
      <vt:variant>
        <vt:i4>10</vt:i4>
      </vt:variant>
      <vt:variant>
        <vt:lpstr>Tema</vt:lpstr>
      </vt:variant>
      <vt:variant>
        <vt:i4>3</vt:i4>
      </vt:variant>
      <vt:variant>
        <vt:lpstr>Eklenmiş OLE Hizmet Programları</vt:lpstr>
      </vt:variant>
      <vt:variant>
        <vt:i4>1</vt:i4>
      </vt:variant>
      <vt:variant>
        <vt:lpstr>Slayt Başlıkları</vt:lpstr>
      </vt:variant>
      <vt:variant>
        <vt:i4>53</vt:i4>
      </vt:variant>
    </vt:vector>
  </HeadingPairs>
  <TitlesOfParts>
    <vt:vector size="67" baseType="lpstr">
      <vt:lpstr>Arial</vt:lpstr>
      <vt:lpstr>Arial Black</vt:lpstr>
      <vt:lpstr>Calibri</vt:lpstr>
      <vt:lpstr>Century Gothic</vt:lpstr>
      <vt:lpstr>Myriad Pro</vt:lpstr>
      <vt:lpstr>Tahoma</vt:lpstr>
      <vt:lpstr>Times New Roman</vt:lpstr>
      <vt:lpstr>Verdana</vt:lpstr>
      <vt:lpstr>Wingdings</vt:lpstr>
      <vt:lpstr>Wingdings 3</vt:lpstr>
      <vt:lpstr>DTM Tema</vt:lpstr>
      <vt:lpstr>Ion</vt:lpstr>
      <vt:lpstr>Resimli Şablon</vt:lpstr>
      <vt:lpstr>Klip</vt:lpstr>
      <vt:lpstr>PowerPoint Sunusu</vt:lpstr>
      <vt:lpstr> SUNUM PLANI</vt:lpstr>
      <vt:lpstr> DAHİLDE İŞLEME REJİMİ NEDİR?</vt:lpstr>
      <vt:lpstr>DAHİLDE İŞLEME REJİMİ İŞLEYİŞ SÜRECİ</vt:lpstr>
      <vt:lpstr>AMAÇLARI VE KULLANIM GEREKÇELERİ</vt:lpstr>
      <vt:lpstr>DAHİLDE İŞLEME REJİMİ AVANTAJLARI</vt:lpstr>
      <vt:lpstr>DAHİLDE İŞLEME REJİMİ MEVZUATI</vt:lpstr>
      <vt:lpstr>DAHİLDE İŞLEME REJİMİ MEVZUATI</vt:lpstr>
      <vt:lpstr>DAHİLDE İŞLEME REJİMİ İLE İLGİLİ BİRİMLER</vt:lpstr>
      <vt:lpstr>DAHİLDE İŞLEME İZNİ VE DAHİLDE İŞLEME İZİN BELGESİ ARASINDAKİ FARK</vt:lpstr>
      <vt:lpstr>DAHİLDE İŞLEME İZİN BELGESİ</vt:lpstr>
      <vt:lpstr>DAHİLDE İŞLEME İZİN BELGESİ</vt:lpstr>
      <vt:lpstr>DİİB MÜRACAATI DEĞERLENDİRME KRİTERLERİ</vt:lpstr>
      <vt:lpstr>DİİB VE Dİİ SÜRELERİ</vt:lpstr>
      <vt:lpstr>DİİB &amp; Dİİ EK SÜRELERİ</vt:lpstr>
      <vt:lpstr>DAHİLDE İŞLEME İZİN BELGELERİNDE İHRACATÇI TANIMI</vt:lpstr>
      <vt:lpstr>ARACI İHRACATÇI</vt:lpstr>
      <vt:lpstr>DÖVİZ KULLANIM ORANI</vt:lpstr>
      <vt:lpstr>DAHİLDE İŞLEME REJİMİ KULLANIMI</vt:lpstr>
      <vt:lpstr>İTHALAT  İHRACAT</vt:lpstr>
      <vt:lpstr>ŞARTLI MUAFİYET SİSTEMİ  (ÖNCEDEN İTHALAT)</vt:lpstr>
      <vt:lpstr>ŞARTLI MUAFİYET SİSTEMİ  (ÖNCEDEN İTHALAT)</vt:lpstr>
      <vt:lpstr>ŞARTLI MUAFİYET SİSTEMİ  (EŞDEĞER EŞYA KULLANIMI)</vt:lpstr>
      <vt:lpstr>ŞARTLI MUAFİYET SİSTEMİ (EŞDEĞER EŞYA KULLANIMI)</vt:lpstr>
      <vt:lpstr>TEMİNAT</vt:lpstr>
      <vt:lpstr>İNDİRİMLİ TEMİNAT</vt:lpstr>
      <vt:lpstr>GERİ ÖDEME SİSTEMİ</vt:lpstr>
      <vt:lpstr>YURT İÇİ ALIM</vt:lpstr>
      <vt:lpstr>YURT İÇİ ALIM</vt:lpstr>
      <vt:lpstr>YURT İÇİ ALIM  İHRACAT</vt:lpstr>
      <vt:lpstr>KDV’DE TECİL TERKİN SİSTEMİ</vt:lpstr>
      <vt:lpstr>KDV’DE TECİL TERKİN SİSTEMİ</vt:lpstr>
      <vt:lpstr>İTHALAT  YURT İÇİ SATIŞ VE TESLİMLER</vt:lpstr>
      <vt:lpstr>İHRACAT SAYILAN SATIŞ VE TESLİMLER</vt:lpstr>
      <vt:lpstr>MÜRACAATTAN KAPATMAYA DİİB</vt:lpstr>
      <vt:lpstr>DESTEK YÖNETİM SİSTEMİ UYGULAMASI (-I-)</vt:lpstr>
      <vt:lpstr>DYS UYGULAMASI İŞLEYİŞİ (-II-)</vt:lpstr>
      <vt:lpstr>BELGE İHRACAT TAAHHÜDÜNÜN  KAPATILMASI</vt:lpstr>
      <vt:lpstr>KAPATMADA BÖLGE MÜDÜRLÜKLERİNİN ROLÜ</vt:lpstr>
      <vt:lpstr>DAHİLDE İŞLEME REJİMİ’NDE MÜEYYİDE</vt:lpstr>
      <vt:lpstr>TELAFİ EDİCİ VERGİ</vt:lpstr>
      <vt:lpstr>GENEL DEĞERLENDİRME</vt:lpstr>
      <vt:lpstr>PowerPoint Sunusu</vt:lpstr>
      <vt:lpstr>SUNUM PLANI</vt:lpstr>
      <vt:lpstr>HARİÇTE İŞLEME REJİMİ NEDİR?</vt:lpstr>
      <vt:lpstr>HARİÇTE İŞLEME REJİMİ MEVZUATI</vt:lpstr>
      <vt:lpstr>HARİÇTE İŞLEME REJİMİ İŞLEYİŞ SÜRECİ</vt:lpstr>
      <vt:lpstr>HARİÇTE İŞLEME REJİMİ İLE İLGİLİ MERCİLER?</vt:lpstr>
      <vt:lpstr>DYS’DE HİİB VE Hİİ İŞLEYİŞ SÜRECİ</vt:lpstr>
      <vt:lpstr>HİİB - Hİİ İÇİN SÜRELER / EK SÜRELER</vt:lpstr>
      <vt:lpstr>HARİÇTE İŞLEME İZİN BELGESİ TAAHHÜT KAPATMA</vt:lpstr>
      <vt:lpstr>HARİÇTE İŞLEME İZİN BELGESİ TAAHHÜT KAPATMA</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ULKER</dc:creator>
  <cp:lastModifiedBy>Ahmet Onur Çataklı</cp:lastModifiedBy>
  <cp:revision>1421</cp:revision>
  <cp:lastPrinted>2020-03-10T09:22:53Z</cp:lastPrinted>
  <dcterms:created xsi:type="dcterms:W3CDTF">2011-01-20T23:42:48Z</dcterms:created>
  <dcterms:modified xsi:type="dcterms:W3CDTF">2024-05-06T11:43:35Z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eodilabelclass">
    <vt:lpwstr>id_classification_unclassified=0ef0d4bf-59b8-4ae6-bbc0-fafde041157b</vt:lpwstr>
  </property>
  <property fmtid="{D5CDD505-2E9C-101B-9397-08002B2CF9AE}" pid="3" name="geodilabeluser">
    <vt:lpwstr>user=47851865532</vt:lpwstr>
  </property>
  <property fmtid="{D5CDD505-2E9C-101B-9397-08002B2CF9AE}" pid="4" name="geodilabeltime">
    <vt:lpwstr>datetime=2024-05-06T07:59:01.419Z</vt:lpwstr>
  </property>
</Properties>
</file>